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63" r:id="rId1"/>
  </p:sldMasterIdLst>
  <p:notesMasterIdLst>
    <p:notesMasterId r:id="rId24"/>
  </p:notesMasterIdLst>
  <p:sldIdLst>
    <p:sldId id="256" r:id="rId2"/>
    <p:sldId id="292" r:id="rId3"/>
    <p:sldId id="296" r:id="rId4"/>
    <p:sldId id="431" r:id="rId5"/>
    <p:sldId id="457" r:id="rId6"/>
    <p:sldId id="455" r:id="rId7"/>
    <p:sldId id="456" r:id="rId8"/>
    <p:sldId id="430" r:id="rId9"/>
    <p:sldId id="454" r:id="rId10"/>
    <p:sldId id="459" r:id="rId11"/>
    <p:sldId id="460" r:id="rId12"/>
    <p:sldId id="461" r:id="rId13"/>
    <p:sldId id="462" r:id="rId14"/>
    <p:sldId id="463" r:id="rId15"/>
    <p:sldId id="464" r:id="rId16"/>
    <p:sldId id="465" r:id="rId17"/>
    <p:sldId id="470" r:id="rId18"/>
    <p:sldId id="467" r:id="rId19"/>
    <p:sldId id="469" r:id="rId20"/>
    <p:sldId id="466" r:id="rId21"/>
    <p:sldId id="468" r:id="rId22"/>
    <p:sldId id="295"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1E16"/>
    <a:srgbClr val="851F1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5765"/>
    <p:restoredTop sz="94663"/>
  </p:normalViewPr>
  <p:slideViewPr>
    <p:cSldViewPr snapToGrid="0" snapToObjects="1">
      <p:cViewPr varScale="1">
        <p:scale>
          <a:sx n="86" d="100"/>
          <a:sy n="86" d="100"/>
        </p:scale>
        <p:origin x="248" y="9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ata4.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sv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 Id="rId14" Type="http://schemas.openxmlformats.org/officeDocument/2006/relationships/image" Target="../media/image29.svg"/></Relationships>
</file>

<file path=ppt/diagrams/_rels/data6.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hyperlink" Target="https://www.smfm.org/members/search" TargetMode="External"/><Relationship Id="rId1" Type="http://schemas.openxmlformats.org/officeDocument/2006/relationships/hyperlink" Target="https://www.nsgc.org/page/find-a-genetic-counselor" TargetMode="Externa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_rels/data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svg"/><Relationship Id="rId1" Type="http://schemas.openxmlformats.org/officeDocument/2006/relationships/image" Target="../media/image2.png"/><Relationship Id="rId4" Type="http://schemas.openxmlformats.org/officeDocument/2006/relationships/image" Target="../media/image39.svg"/></Relationships>
</file>

<file path=ppt/diagrams/_rels/data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svg"/><Relationship Id="rId1" Type="http://schemas.openxmlformats.org/officeDocument/2006/relationships/image" Target="../media/image42.png"/><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45.svg"/></Relationships>
</file>

<file path=ppt/diagrams/_rels/data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svg"/><Relationship Id="rId1" Type="http://schemas.openxmlformats.org/officeDocument/2006/relationships/image" Target="../media/image48.png"/><Relationship Id="rId6" Type="http://schemas.openxmlformats.org/officeDocument/2006/relationships/image" Target="../media/image53.svg"/><Relationship Id="rId5" Type="http://schemas.openxmlformats.org/officeDocument/2006/relationships/image" Target="../media/image52.png"/><Relationship Id="rId4" Type="http://schemas.openxmlformats.org/officeDocument/2006/relationships/image" Target="../media/image51.sv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rawing4.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sv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 Id="rId14" Type="http://schemas.openxmlformats.org/officeDocument/2006/relationships/image" Target="../media/image29.svg"/></Relationships>
</file>

<file path=ppt/diagrams/_rels/drawing6.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hyperlink" Target="https://www.nsgc.org/page/find-a-genetic-counselor" TargetMode="External"/><Relationship Id="rId7" Type="http://schemas.openxmlformats.org/officeDocument/2006/relationships/image" Target="../media/image36.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hyperlink" Target="https://www.smfm.org/members/search" TargetMode="External"/><Relationship Id="rId5" Type="http://schemas.openxmlformats.org/officeDocument/2006/relationships/image" Target="../media/image35.svg"/><Relationship Id="rId4" Type="http://schemas.openxmlformats.org/officeDocument/2006/relationships/image" Target="../media/image34.png"/></Relationships>
</file>

<file path=ppt/diagrams/_rels/drawing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svg"/><Relationship Id="rId1" Type="http://schemas.openxmlformats.org/officeDocument/2006/relationships/image" Target="../media/image2.png"/><Relationship Id="rId4" Type="http://schemas.openxmlformats.org/officeDocument/2006/relationships/image" Target="../media/image39.svg"/></Relationships>
</file>

<file path=ppt/diagrams/_rels/drawing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svg"/><Relationship Id="rId1" Type="http://schemas.openxmlformats.org/officeDocument/2006/relationships/image" Target="../media/image42.png"/><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45.svg"/></Relationships>
</file>

<file path=ppt/diagrams/_rels/drawing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svg"/><Relationship Id="rId1" Type="http://schemas.openxmlformats.org/officeDocument/2006/relationships/image" Target="../media/image48.png"/><Relationship Id="rId6" Type="http://schemas.openxmlformats.org/officeDocument/2006/relationships/image" Target="../media/image53.svg"/><Relationship Id="rId5" Type="http://schemas.openxmlformats.org/officeDocument/2006/relationships/image" Target="../media/image52.png"/><Relationship Id="rId4" Type="http://schemas.openxmlformats.org/officeDocument/2006/relationships/image" Target="../media/image51.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1361D0-1FFF-44B3-ABFF-098CEEF96511}" type="doc">
      <dgm:prSet loTypeId="urn:microsoft.com/office/officeart/2018/5/layout/IconLeaf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E71DB01-7E61-4BCA-820A-57294E38CB3F}">
      <dgm:prSet/>
      <dgm:spPr/>
      <dgm:t>
        <a:bodyPr/>
        <a:lstStyle/>
        <a:p>
          <a:pPr>
            <a:lnSpc>
              <a:spcPct val="100000"/>
            </a:lnSpc>
            <a:defRPr cap="all"/>
          </a:pPr>
          <a:r>
            <a:rPr lang="en-US"/>
            <a:t>Determine the # of births of babies in the counties you serve</a:t>
          </a:r>
        </a:p>
      </dgm:t>
    </dgm:pt>
    <dgm:pt modelId="{908BE96E-93BA-4F40-A0D3-D97FACA1A763}" type="parTrans" cxnId="{456BAA31-6721-41C6-84E8-C29FCCB5AB1B}">
      <dgm:prSet/>
      <dgm:spPr/>
      <dgm:t>
        <a:bodyPr/>
        <a:lstStyle/>
        <a:p>
          <a:endParaRPr lang="en-US"/>
        </a:p>
      </dgm:t>
    </dgm:pt>
    <dgm:pt modelId="{FA72FC86-26FB-499C-8734-C9691E0C1486}" type="sibTrans" cxnId="{456BAA31-6721-41C6-84E8-C29FCCB5AB1B}">
      <dgm:prSet/>
      <dgm:spPr/>
      <dgm:t>
        <a:bodyPr/>
        <a:lstStyle/>
        <a:p>
          <a:endParaRPr lang="en-US"/>
        </a:p>
      </dgm:t>
    </dgm:pt>
    <dgm:pt modelId="{F0340D12-ED8A-4590-A020-00908CC24E68}">
      <dgm:prSet/>
      <dgm:spPr/>
      <dgm:t>
        <a:bodyPr/>
        <a:lstStyle/>
        <a:p>
          <a:pPr>
            <a:lnSpc>
              <a:spcPct val="100000"/>
            </a:lnSpc>
            <a:defRPr cap="all"/>
          </a:pPr>
          <a:r>
            <a:rPr lang="en-US"/>
            <a:t>Divide that number by 800 to find out the anticipated # of babies with Ds in your region </a:t>
          </a:r>
        </a:p>
      </dgm:t>
    </dgm:pt>
    <dgm:pt modelId="{F3EBD1BD-4150-4903-801D-B2C9D2D5D9E3}" type="parTrans" cxnId="{7D1EB629-0B82-484A-A0DC-AA223BC2F2FE}">
      <dgm:prSet/>
      <dgm:spPr/>
      <dgm:t>
        <a:bodyPr/>
        <a:lstStyle/>
        <a:p>
          <a:endParaRPr lang="en-US"/>
        </a:p>
      </dgm:t>
    </dgm:pt>
    <dgm:pt modelId="{098B7CE0-E021-4590-AC49-82411B86F6BF}" type="sibTrans" cxnId="{7D1EB629-0B82-484A-A0DC-AA223BC2F2FE}">
      <dgm:prSet/>
      <dgm:spPr/>
      <dgm:t>
        <a:bodyPr/>
        <a:lstStyle/>
        <a:p>
          <a:endParaRPr lang="en-US"/>
        </a:p>
      </dgm:t>
    </dgm:pt>
    <dgm:pt modelId="{7DC54880-6959-4184-A3E3-BBDE8BCAC51D}">
      <dgm:prSet/>
      <dgm:spPr/>
      <dgm:t>
        <a:bodyPr/>
        <a:lstStyle/>
        <a:p>
          <a:pPr>
            <a:lnSpc>
              <a:spcPct val="100000"/>
            </a:lnSpc>
            <a:defRPr cap="all"/>
          </a:pPr>
          <a:r>
            <a:rPr lang="en-US"/>
            <a:t>Determine the number of babies referred to your organization annually.</a:t>
          </a:r>
        </a:p>
      </dgm:t>
    </dgm:pt>
    <dgm:pt modelId="{7FE2F305-30C4-4A8F-9E6D-996BF89726CA}" type="parTrans" cxnId="{22351957-CA54-43F1-B298-911FE9442ED7}">
      <dgm:prSet/>
      <dgm:spPr/>
      <dgm:t>
        <a:bodyPr/>
        <a:lstStyle/>
        <a:p>
          <a:endParaRPr lang="en-US"/>
        </a:p>
      </dgm:t>
    </dgm:pt>
    <dgm:pt modelId="{85ABE4F7-3D4F-4F70-A72B-19B91D671EDF}" type="sibTrans" cxnId="{22351957-CA54-43F1-B298-911FE9442ED7}">
      <dgm:prSet/>
      <dgm:spPr/>
      <dgm:t>
        <a:bodyPr/>
        <a:lstStyle/>
        <a:p>
          <a:endParaRPr lang="en-US"/>
        </a:p>
      </dgm:t>
    </dgm:pt>
    <dgm:pt modelId="{3BC18222-BC26-451D-A3DC-BD79773C8B28}">
      <dgm:prSet/>
      <dgm:spPr/>
      <dgm:t>
        <a:bodyPr/>
        <a:lstStyle/>
        <a:p>
          <a:pPr>
            <a:lnSpc>
              <a:spcPct val="100000"/>
            </a:lnSpc>
            <a:defRPr cap="all"/>
          </a:pPr>
          <a:r>
            <a:rPr lang="en-US"/>
            <a:t>Look at the Vital Statistic through the county or state</a:t>
          </a:r>
        </a:p>
      </dgm:t>
    </dgm:pt>
    <dgm:pt modelId="{73646A23-7833-4EF3-9455-8997F024E677}" type="sibTrans" cxnId="{3F5D3F8B-E89A-40DF-AC3A-C465B11E72BE}">
      <dgm:prSet/>
      <dgm:spPr/>
      <dgm:t>
        <a:bodyPr/>
        <a:lstStyle/>
        <a:p>
          <a:endParaRPr lang="en-US"/>
        </a:p>
      </dgm:t>
    </dgm:pt>
    <dgm:pt modelId="{E66CD66E-3C21-46BC-86E4-ADA8686E4F58}" type="parTrans" cxnId="{3F5D3F8B-E89A-40DF-AC3A-C465B11E72BE}">
      <dgm:prSet/>
      <dgm:spPr/>
      <dgm:t>
        <a:bodyPr/>
        <a:lstStyle/>
        <a:p>
          <a:endParaRPr lang="en-US"/>
        </a:p>
      </dgm:t>
    </dgm:pt>
    <dgm:pt modelId="{04FFDAE5-F20E-C847-87BB-C88F6C6215B9}">
      <dgm:prSet/>
      <dgm:spPr/>
      <dgm:t>
        <a:bodyPr/>
        <a:lstStyle/>
        <a:p>
          <a:pPr>
            <a:lnSpc>
              <a:spcPct val="100000"/>
            </a:lnSpc>
            <a:defRPr cap="all"/>
          </a:pPr>
          <a:r>
            <a:rPr lang="en-US"/>
            <a:t>Determine your percent capture rate.</a:t>
          </a:r>
        </a:p>
      </dgm:t>
    </dgm:pt>
    <dgm:pt modelId="{F660C2AD-C2FD-634A-9FC8-9E308AF2E476}" type="parTrans" cxnId="{F8E4F3B9-7798-954C-BB2B-C3B50EF2D8D4}">
      <dgm:prSet/>
      <dgm:spPr/>
      <dgm:t>
        <a:bodyPr/>
        <a:lstStyle/>
        <a:p>
          <a:endParaRPr lang="en-US"/>
        </a:p>
      </dgm:t>
    </dgm:pt>
    <dgm:pt modelId="{3E4CD42B-796E-F041-80AC-3537C343B388}" type="sibTrans" cxnId="{F8E4F3B9-7798-954C-BB2B-C3B50EF2D8D4}">
      <dgm:prSet/>
      <dgm:spPr/>
      <dgm:t>
        <a:bodyPr/>
        <a:lstStyle/>
        <a:p>
          <a:endParaRPr lang="en-US"/>
        </a:p>
      </dgm:t>
    </dgm:pt>
    <dgm:pt modelId="{F8C259FB-C048-44B4-959E-DAE8DB8BC6E7}" type="pres">
      <dgm:prSet presAssocID="{BF1361D0-1FFF-44B3-ABFF-098CEEF96511}" presName="root" presStyleCnt="0">
        <dgm:presLayoutVars>
          <dgm:dir/>
          <dgm:resizeHandles val="exact"/>
        </dgm:presLayoutVars>
      </dgm:prSet>
      <dgm:spPr/>
    </dgm:pt>
    <dgm:pt modelId="{E90DDBF6-82F8-4AD5-A654-14A7E7B22C42}" type="pres">
      <dgm:prSet presAssocID="{3E71DB01-7E61-4BCA-820A-57294E38CB3F}" presName="compNode" presStyleCnt="0"/>
      <dgm:spPr/>
    </dgm:pt>
    <dgm:pt modelId="{128DBD51-02A1-4B72-8F66-0954B4425388}" type="pres">
      <dgm:prSet presAssocID="{3E71DB01-7E61-4BCA-820A-57294E38CB3F}" presName="iconBgRect" presStyleLbl="bgShp" presStyleIdx="0" presStyleCnt="5"/>
      <dgm:spPr>
        <a:prstGeom prst="round2DiagRect">
          <a:avLst>
            <a:gd name="adj1" fmla="val 29727"/>
            <a:gd name="adj2" fmla="val 0"/>
          </a:avLst>
        </a:prstGeom>
      </dgm:spPr>
    </dgm:pt>
    <dgm:pt modelId="{D5160CA5-EA1E-4F37-B2D0-43EE6AE858F1}" type="pres">
      <dgm:prSet presAssocID="{3E71DB01-7E61-4BCA-820A-57294E38CB3F}" presName="iconRect" presStyleLbl="node1" presStyleIdx="0" presStyleCnt="5"/>
      <dgm:spPr>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aby"/>
        </a:ext>
      </dgm:extLst>
    </dgm:pt>
    <dgm:pt modelId="{67FBB42C-EC5F-456D-9FAA-31D66A41593E}" type="pres">
      <dgm:prSet presAssocID="{3E71DB01-7E61-4BCA-820A-57294E38CB3F}" presName="spaceRect" presStyleCnt="0"/>
      <dgm:spPr/>
    </dgm:pt>
    <dgm:pt modelId="{6397739A-7CC9-4BD2-BBBD-C2CB5DD79BB1}" type="pres">
      <dgm:prSet presAssocID="{3E71DB01-7E61-4BCA-820A-57294E38CB3F}" presName="textRect" presStyleLbl="revTx" presStyleIdx="0" presStyleCnt="5">
        <dgm:presLayoutVars>
          <dgm:chMax val="1"/>
          <dgm:chPref val="1"/>
        </dgm:presLayoutVars>
      </dgm:prSet>
      <dgm:spPr/>
    </dgm:pt>
    <dgm:pt modelId="{70E2E02D-A83D-44F5-9F71-0FB2CDDE0B2C}" type="pres">
      <dgm:prSet presAssocID="{FA72FC86-26FB-499C-8734-C9691E0C1486}" presName="sibTrans" presStyleCnt="0"/>
      <dgm:spPr/>
    </dgm:pt>
    <dgm:pt modelId="{53E04ACE-167D-4E8C-8D40-FFD5B70D57AD}" type="pres">
      <dgm:prSet presAssocID="{3BC18222-BC26-451D-A3DC-BD79773C8B28}" presName="compNode" presStyleCnt="0"/>
      <dgm:spPr/>
    </dgm:pt>
    <dgm:pt modelId="{A95AB82B-648B-4B08-A807-06D2533C3F82}" type="pres">
      <dgm:prSet presAssocID="{3BC18222-BC26-451D-A3DC-BD79773C8B28}" presName="iconBgRect" presStyleLbl="bgShp" presStyleIdx="1" presStyleCnt="5"/>
      <dgm:spPr>
        <a:prstGeom prst="round2DiagRect">
          <a:avLst>
            <a:gd name="adj1" fmla="val 29727"/>
            <a:gd name="adj2" fmla="val 0"/>
          </a:avLst>
        </a:prstGeom>
      </dgm:spPr>
    </dgm:pt>
    <dgm:pt modelId="{BB2CA524-663F-43FE-97CE-6A471C4376D5}" type="pres">
      <dgm:prSet presAssocID="{3BC18222-BC26-451D-A3DC-BD79773C8B28}" presName="iconRect" presStyleLbl="node1" presStyleIdx="1" presStyleCnt="5"/>
      <dgm:spPr>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by bottle"/>
        </a:ext>
      </dgm:extLst>
    </dgm:pt>
    <dgm:pt modelId="{68C47C4F-45CF-4D33-9711-C600B37CCA6D}" type="pres">
      <dgm:prSet presAssocID="{3BC18222-BC26-451D-A3DC-BD79773C8B28}" presName="spaceRect" presStyleCnt="0"/>
      <dgm:spPr/>
    </dgm:pt>
    <dgm:pt modelId="{5B9EE920-5256-43A7-A289-9A464AC75109}" type="pres">
      <dgm:prSet presAssocID="{3BC18222-BC26-451D-A3DC-BD79773C8B28}" presName="textRect" presStyleLbl="revTx" presStyleIdx="1" presStyleCnt="5">
        <dgm:presLayoutVars>
          <dgm:chMax val="1"/>
          <dgm:chPref val="1"/>
        </dgm:presLayoutVars>
      </dgm:prSet>
      <dgm:spPr/>
    </dgm:pt>
    <dgm:pt modelId="{4AC80245-52E2-4518-8683-806379DA6F57}" type="pres">
      <dgm:prSet presAssocID="{73646A23-7833-4EF3-9455-8997F024E677}" presName="sibTrans" presStyleCnt="0"/>
      <dgm:spPr/>
    </dgm:pt>
    <dgm:pt modelId="{01E06994-B501-46C0-9144-B4F452C5C537}" type="pres">
      <dgm:prSet presAssocID="{F0340D12-ED8A-4590-A020-00908CC24E68}" presName="compNode" presStyleCnt="0"/>
      <dgm:spPr/>
    </dgm:pt>
    <dgm:pt modelId="{50CF704D-2549-430E-B075-01B9A0E807D5}" type="pres">
      <dgm:prSet presAssocID="{F0340D12-ED8A-4590-A020-00908CC24E68}" presName="iconBgRect" presStyleLbl="bgShp" presStyleIdx="2" presStyleCnt="5"/>
      <dgm:spPr>
        <a:prstGeom prst="round2DiagRect">
          <a:avLst>
            <a:gd name="adj1" fmla="val 29727"/>
            <a:gd name="adj2" fmla="val 0"/>
          </a:avLst>
        </a:prstGeom>
      </dgm:spPr>
    </dgm:pt>
    <dgm:pt modelId="{79010C8B-C627-48A7-BF72-B0C7859F5128}" type="pres">
      <dgm:prSet presAssocID="{F0340D12-ED8A-4590-A020-00908CC24E68}" presName="iconRect" presStyleLbl="node1" presStyleIdx="2" presStyleCnt="5"/>
      <dgm:spPr>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roller"/>
        </a:ext>
      </dgm:extLst>
    </dgm:pt>
    <dgm:pt modelId="{03D439A0-E46B-420D-820C-A3FA84DDCCF9}" type="pres">
      <dgm:prSet presAssocID="{F0340D12-ED8A-4590-A020-00908CC24E68}" presName="spaceRect" presStyleCnt="0"/>
      <dgm:spPr/>
    </dgm:pt>
    <dgm:pt modelId="{A98FE223-653A-41A7-ABB6-C3FD078461CD}" type="pres">
      <dgm:prSet presAssocID="{F0340D12-ED8A-4590-A020-00908CC24E68}" presName="textRect" presStyleLbl="revTx" presStyleIdx="2" presStyleCnt="5">
        <dgm:presLayoutVars>
          <dgm:chMax val="1"/>
          <dgm:chPref val="1"/>
        </dgm:presLayoutVars>
      </dgm:prSet>
      <dgm:spPr/>
    </dgm:pt>
    <dgm:pt modelId="{AE24EE88-1CD0-40FE-9C54-88EB3D13E90F}" type="pres">
      <dgm:prSet presAssocID="{098B7CE0-E021-4590-AC49-82411B86F6BF}" presName="sibTrans" presStyleCnt="0"/>
      <dgm:spPr/>
    </dgm:pt>
    <dgm:pt modelId="{1616BA58-E03C-4C08-99D2-91FB9766BA11}" type="pres">
      <dgm:prSet presAssocID="{7DC54880-6959-4184-A3E3-BBDE8BCAC51D}" presName="compNode" presStyleCnt="0"/>
      <dgm:spPr/>
    </dgm:pt>
    <dgm:pt modelId="{C9078280-6ED3-490E-ADF6-55BFF6237911}" type="pres">
      <dgm:prSet presAssocID="{7DC54880-6959-4184-A3E3-BBDE8BCAC51D}" presName="iconBgRect" presStyleLbl="bgShp" presStyleIdx="3" presStyleCnt="5"/>
      <dgm:spPr>
        <a:prstGeom prst="round2DiagRect">
          <a:avLst>
            <a:gd name="adj1" fmla="val 29727"/>
            <a:gd name="adj2" fmla="val 0"/>
          </a:avLst>
        </a:prstGeom>
      </dgm:spPr>
    </dgm:pt>
    <dgm:pt modelId="{115B9511-9F21-41E8-9A85-9A86D72A94C0}" type="pres">
      <dgm:prSet presAssocID="{7DC54880-6959-4184-A3E3-BBDE8BCAC51D}" presName="iconRect" presStyleLbl="node1" presStyleIdx="3" presStyleCnt="5"/>
      <dgm:spPr>
        <a:blipFill>
          <a:blip xmlns:r="http://schemas.openxmlformats.org/officeDocument/2006/relationships"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rt with Pulse"/>
        </a:ext>
      </dgm:extLst>
    </dgm:pt>
    <dgm:pt modelId="{B9D7BABE-D127-4F3D-BD6C-93DDFE89ED19}" type="pres">
      <dgm:prSet presAssocID="{7DC54880-6959-4184-A3E3-BBDE8BCAC51D}" presName="spaceRect" presStyleCnt="0"/>
      <dgm:spPr/>
    </dgm:pt>
    <dgm:pt modelId="{FD5F657B-FFE6-4F37-B1D8-661B5C315459}" type="pres">
      <dgm:prSet presAssocID="{7DC54880-6959-4184-A3E3-BBDE8BCAC51D}" presName="textRect" presStyleLbl="revTx" presStyleIdx="3" presStyleCnt="5">
        <dgm:presLayoutVars>
          <dgm:chMax val="1"/>
          <dgm:chPref val="1"/>
        </dgm:presLayoutVars>
      </dgm:prSet>
      <dgm:spPr/>
    </dgm:pt>
    <dgm:pt modelId="{6590091A-ADD8-45AB-B3AD-D51DE5E60F37}" type="pres">
      <dgm:prSet presAssocID="{85ABE4F7-3D4F-4F70-A72B-19B91D671EDF}" presName="sibTrans" presStyleCnt="0"/>
      <dgm:spPr/>
    </dgm:pt>
    <dgm:pt modelId="{0F7517F8-7839-4BD5-B32D-B605C5433024}" type="pres">
      <dgm:prSet presAssocID="{04FFDAE5-F20E-C847-87BB-C88F6C6215B9}" presName="compNode" presStyleCnt="0"/>
      <dgm:spPr/>
    </dgm:pt>
    <dgm:pt modelId="{268A1166-CAFB-4B4C-9388-04D622DD8C66}" type="pres">
      <dgm:prSet presAssocID="{04FFDAE5-F20E-C847-87BB-C88F6C6215B9}" presName="iconBgRect" presStyleLbl="bgShp" presStyleIdx="4" presStyleCnt="5"/>
      <dgm:spPr>
        <a:prstGeom prst="round2DiagRect">
          <a:avLst>
            <a:gd name="adj1" fmla="val 29727"/>
            <a:gd name="adj2" fmla="val 0"/>
          </a:avLst>
        </a:prstGeom>
      </dgm:spPr>
    </dgm:pt>
    <dgm:pt modelId="{AE2B0D87-C1C2-4D72-A59C-777DF41D3DF7}" type="pres">
      <dgm:prSet presAssocID="{04FFDAE5-F20E-C847-87BB-C88F6C6215B9}" presName="iconRect" presStyleLbl="node1" presStyleIdx="4" presStyleCnt="5"/>
      <dgm:spPr>
        <a:blipFill>
          <a:blip xmlns:r="http://schemas.openxmlformats.org/officeDocument/2006/relationships"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Upward trend"/>
        </a:ext>
      </dgm:extLst>
    </dgm:pt>
    <dgm:pt modelId="{ECD8FBE5-4E3D-4C39-B940-CD5D8D7AB577}" type="pres">
      <dgm:prSet presAssocID="{04FFDAE5-F20E-C847-87BB-C88F6C6215B9}" presName="spaceRect" presStyleCnt="0"/>
      <dgm:spPr/>
    </dgm:pt>
    <dgm:pt modelId="{778D04B4-8024-45F7-A20B-B474859626D9}" type="pres">
      <dgm:prSet presAssocID="{04FFDAE5-F20E-C847-87BB-C88F6C6215B9}" presName="textRect" presStyleLbl="revTx" presStyleIdx="4" presStyleCnt="5">
        <dgm:presLayoutVars>
          <dgm:chMax val="1"/>
          <dgm:chPref val="1"/>
        </dgm:presLayoutVars>
      </dgm:prSet>
      <dgm:spPr/>
    </dgm:pt>
  </dgm:ptLst>
  <dgm:cxnLst>
    <dgm:cxn modelId="{A68D1710-9FC0-F248-AC5A-14AA976D107C}" type="presOf" srcId="{7DC54880-6959-4184-A3E3-BBDE8BCAC51D}" destId="{FD5F657B-FFE6-4F37-B1D8-661B5C315459}" srcOrd="0" destOrd="0" presId="urn:microsoft.com/office/officeart/2018/5/layout/IconLeafLabelList"/>
    <dgm:cxn modelId="{677CB518-B8DE-724F-991E-6143CF2E1230}" type="presOf" srcId="{BF1361D0-1FFF-44B3-ABFF-098CEEF96511}" destId="{F8C259FB-C048-44B4-959E-DAE8DB8BC6E7}" srcOrd="0" destOrd="0" presId="urn:microsoft.com/office/officeart/2018/5/layout/IconLeafLabelList"/>
    <dgm:cxn modelId="{E6CCE821-9153-544E-AFC5-503CFB758A71}" type="presOf" srcId="{3E71DB01-7E61-4BCA-820A-57294E38CB3F}" destId="{6397739A-7CC9-4BD2-BBBD-C2CB5DD79BB1}" srcOrd="0" destOrd="0" presId="urn:microsoft.com/office/officeart/2018/5/layout/IconLeafLabelList"/>
    <dgm:cxn modelId="{7D1EB629-0B82-484A-A0DC-AA223BC2F2FE}" srcId="{BF1361D0-1FFF-44B3-ABFF-098CEEF96511}" destId="{F0340D12-ED8A-4590-A020-00908CC24E68}" srcOrd="2" destOrd="0" parTransId="{F3EBD1BD-4150-4903-801D-B2C9D2D5D9E3}" sibTransId="{098B7CE0-E021-4590-AC49-82411B86F6BF}"/>
    <dgm:cxn modelId="{456BAA31-6721-41C6-84E8-C29FCCB5AB1B}" srcId="{BF1361D0-1FFF-44B3-ABFF-098CEEF96511}" destId="{3E71DB01-7E61-4BCA-820A-57294E38CB3F}" srcOrd="0" destOrd="0" parTransId="{908BE96E-93BA-4F40-A0D3-D97FACA1A763}" sibTransId="{FA72FC86-26FB-499C-8734-C9691E0C1486}"/>
    <dgm:cxn modelId="{22351957-CA54-43F1-B298-911FE9442ED7}" srcId="{BF1361D0-1FFF-44B3-ABFF-098CEEF96511}" destId="{7DC54880-6959-4184-A3E3-BBDE8BCAC51D}" srcOrd="3" destOrd="0" parTransId="{7FE2F305-30C4-4A8F-9E6D-996BF89726CA}" sibTransId="{85ABE4F7-3D4F-4F70-A72B-19B91D671EDF}"/>
    <dgm:cxn modelId="{C9D1976D-88D0-DF48-9158-47FD2641F078}" type="presOf" srcId="{04FFDAE5-F20E-C847-87BB-C88F6C6215B9}" destId="{778D04B4-8024-45F7-A20B-B474859626D9}" srcOrd="0" destOrd="0" presId="urn:microsoft.com/office/officeart/2018/5/layout/IconLeafLabelList"/>
    <dgm:cxn modelId="{3F5D3F8B-E89A-40DF-AC3A-C465B11E72BE}" srcId="{BF1361D0-1FFF-44B3-ABFF-098CEEF96511}" destId="{3BC18222-BC26-451D-A3DC-BD79773C8B28}" srcOrd="1" destOrd="0" parTransId="{E66CD66E-3C21-46BC-86E4-ADA8686E4F58}" sibTransId="{73646A23-7833-4EF3-9455-8997F024E677}"/>
    <dgm:cxn modelId="{5A73C092-F900-A044-ACD6-FC0BC6DD2E5D}" type="presOf" srcId="{3BC18222-BC26-451D-A3DC-BD79773C8B28}" destId="{5B9EE920-5256-43A7-A289-9A464AC75109}" srcOrd="0" destOrd="0" presId="urn:microsoft.com/office/officeart/2018/5/layout/IconLeafLabelList"/>
    <dgm:cxn modelId="{F8E4F3B9-7798-954C-BB2B-C3B50EF2D8D4}" srcId="{BF1361D0-1FFF-44B3-ABFF-098CEEF96511}" destId="{04FFDAE5-F20E-C847-87BB-C88F6C6215B9}" srcOrd="4" destOrd="0" parTransId="{F660C2AD-C2FD-634A-9FC8-9E308AF2E476}" sibTransId="{3E4CD42B-796E-F041-80AC-3537C343B388}"/>
    <dgm:cxn modelId="{0BAB4CF1-93D6-0F4C-BA1E-B9C83DC7C790}" type="presOf" srcId="{F0340D12-ED8A-4590-A020-00908CC24E68}" destId="{A98FE223-653A-41A7-ABB6-C3FD078461CD}" srcOrd="0" destOrd="0" presId="urn:microsoft.com/office/officeart/2018/5/layout/IconLeafLabelList"/>
    <dgm:cxn modelId="{DA725029-760B-554F-A9FE-C5210F89D437}" type="presParOf" srcId="{F8C259FB-C048-44B4-959E-DAE8DB8BC6E7}" destId="{E90DDBF6-82F8-4AD5-A654-14A7E7B22C42}" srcOrd="0" destOrd="0" presId="urn:microsoft.com/office/officeart/2018/5/layout/IconLeafLabelList"/>
    <dgm:cxn modelId="{49E7C5D9-9EC4-6A4B-A366-6A1F668FEB6E}" type="presParOf" srcId="{E90DDBF6-82F8-4AD5-A654-14A7E7B22C42}" destId="{128DBD51-02A1-4B72-8F66-0954B4425388}" srcOrd="0" destOrd="0" presId="urn:microsoft.com/office/officeart/2018/5/layout/IconLeafLabelList"/>
    <dgm:cxn modelId="{4C8980D0-6B35-B544-A027-5412015BAEC5}" type="presParOf" srcId="{E90DDBF6-82F8-4AD5-A654-14A7E7B22C42}" destId="{D5160CA5-EA1E-4F37-B2D0-43EE6AE858F1}" srcOrd="1" destOrd="0" presId="urn:microsoft.com/office/officeart/2018/5/layout/IconLeafLabelList"/>
    <dgm:cxn modelId="{75F800A5-6CAA-AB47-85D0-505DEA7636D0}" type="presParOf" srcId="{E90DDBF6-82F8-4AD5-A654-14A7E7B22C42}" destId="{67FBB42C-EC5F-456D-9FAA-31D66A41593E}" srcOrd="2" destOrd="0" presId="urn:microsoft.com/office/officeart/2018/5/layout/IconLeafLabelList"/>
    <dgm:cxn modelId="{7A199A82-072C-324E-AD1B-79E8A5CC97F0}" type="presParOf" srcId="{E90DDBF6-82F8-4AD5-A654-14A7E7B22C42}" destId="{6397739A-7CC9-4BD2-BBBD-C2CB5DD79BB1}" srcOrd="3" destOrd="0" presId="urn:microsoft.com/office/officeart/2018/5/layout/IconLeafLabelList"/>
    <dgm:cxn modelId="{4519D07B-95C1-5C49-9210-A4609605C21B}" type="presParOf" srcId="{F8C259FB-C048-44B4-959E-DAE8DB8BC6E7}" destId="{70E2E02D-A83D-44F5-9F71-0FB2CDDE0B2C}" srcOrd="1" destOrd="0" presId="urn:microsoft.com/office/officeart/2018/5/layout/IconLeafLabelList"/>
    <dgm:cxn modelId="{6B00DCC3-5C27-3740-85A9-F19C81AE0173}" type="presParOf" srcId="{F8C259FB-C048-44B4-959E-DAE8DB8BC6E7}" destId="{53E04ACE-167D-4E8C-8D40-FFD5B70D57AD}" srcOrd="2" destOrd="0" presId="urn:microsoft.com/office/officeart/2018/5/layout/IconLeafLabelList"/>
    <dgm:cxn modelId="{A6CAD61C-523A-3B49-A016-B9E544EAE284}" type="presParOf" srcId="{53E04ACE-167D-4E8C-8D40-FFD5B70D57AD}" destId="{A95AB82B-648B-4B08-A807-06D2533C3F82}" srcOrd="0" destOrd="0" presId="urn:microsoft.com/office/officeart/2018/5/layout/IconLeafLabelList"/>
    <dgm:cxn modelId="{4353F051-C22E-594B-82EE-8592547E52C7}" type="presParOf" srcId="{53E04ACE-167D-4E8C-8D40-FFD5B70D57AD}" destId="{BB2CA524-663F-43FE-97CE-6A471C4376D5}" srcOrd="1" destOrd="0" presId="urn:microsoft.com/office/officeart/2018/5/layout/IconLeafLabelList"/>
    <dgm:cxn modelId="{F4DED0DE-BFC3-0F46-B7D8-E5D10232850B}" type="presParOf" srcId="{53E04ACE-167D-4E8C-8D40-FFD5B70D57AD}" destId="{68C47C4F-45CF-4D33-9711-C600B37CCA6D}" srcOrd="2" destOrd="0" presId="urn:microsoft.com/office/officeart/2018/5/layout/IconLeafLabelList"/>
    <dgm:cxn modelId="{C51706E6-8260-7E45-8CCE-0233980737D5}" type="presParOf" srcId="{53E04ACE-167D-4E8C-8D40-FFD5B70D57AD}" destId="{5B9EE920-5256-43A7-A289-9A464AC75109}" srcOrd="3" destOrd="0" presId="urn:microsoft.com/office/officeart/2018/5/layout/IconLeafLabelList"/>
    <dgm:cxn modelId="{64C7A05C-4FDA-9A4E-806C-5CF4D2012A7A}" type="presParOf" srcId="{F8C259FB-C048-44B4-959E-DAE8DB8BC6E7}" destId="{4AC80245-52E2-4518-8683-806379DA6F57}" srcOrd="3" destOrd="0" presId="urn:microsoft.com/office/officeart/2018/5/layout/IconLeafLabelList"/>
    <dgm:cxn modelId="{3B416312-C3A2-AF4B-B44B-45D1E4603532}" type="presParOf" srcId="{F8C259FB-C048-44B4-959E-DAE8DB8BC6E7}" destId="{01E06994-B501-46C0-9144-B4F452C5C537}" srcOrd="4" destOrd="0" presId="urn:microsoft.com/office/officeart/2018/5/layout/IconLeafLabelList"/>
    <dgm:cxn modelId="{EF41FAD5-14F6-094C-B824-5D92B138D109}" type="presParOf" srcId="{01E06994-B501-46C0-9144-B4F452C5C537}" destId="{50CF704D-2549-430E-B075-01B9A0E807D5}" srcOrd="0" destOrd="0" presId="urn:microsoft.com/office/officeart/2018/5/layout/IconLeafLabelList"/>
    <dgm:cxn modelId="{5FF06B1D-EB67-8F48-B9A9-D05546556B67}" type="presParOf" srcId="{01E06994-B501-46C0-9144-B4F452C5C537}" destId="{79010C8B-C627-48A7-BF72-B0C7859F5128}" srcOrd="1" destOrd="0" presId="urn:microsoft.com/office/officeart/2018/5/layout/IconLeafLabelList"/>
    <dgm:cxn modelId="{EA00D433-ED18-BB4B-8C63-3B0171EC39D6}" type="presParOf" srcId="{01E06994-B501-46C0-9144-B4F452C5C537}" destId="{03D439A0-E46B-420D-820C-A3FA84DDCCF9}" srcOrd="2" destOrd="0" presId="urn:microsoft.com/office/officeart/2018/5/layout/IconLeafLabelList"/>
    <dgm:cxn modelId="{AE8352F7-F7BF-8F4E-A92C-EE31B92CEE31}" type="presParOf" srcId="{01E06994-B501-46C0-9144-B4F452C5C537}" destId="{A98FE223-653A-41A7-ABB6-C3FD078461CD}" srcOrd="3" destOrd="0" presId="urn:microsoft.com/office/officeart/2018/5/layout/IconLeafLabelList"/>
    <dgm:cxn modelId="{666395AD-6EB0-9949-81C6-D72265B76CED}" type="presParOf" srcId="{F8C259FB-C048-44B4-959E-DAE8DB8BC6E7}" destId="{AE24EE88-1CD0-40FE-9C54-88EB3D13E90F}" srcOrd="5" destOrd="0" presId="urn:microsoft.com/office/officeart/2018/5/layout/IconLeafLabelList"/>
    <dgm:cxn modelId="{51F6129F-AC7C-9245-A84C-4CDAECFD8BEC}" type="presParOf" srcId="{F8C259FB-C048-44B4-959E-DAE8DB8BC6E7}" destId="{1616BA58-E03C-4C08-99D2-91FB9766BA11}" srcOrd="6" destOrd="0" presId="urn:microsoft.com/office/officeart/2018/5/layout/IconLeafLabelList"/>
    <dgm:cxn modelId="{55B48641-E27F-A04D-835C-064BD6651F9A}" type="presParOf" srcId="{1616BA58-E03C-4C08-99D2-91FB9766BA11}" destId="{C9078280-6ED3-490E-ADF6-55BFF6237911}" srcOrd="0" destOrd="0" presId="urn:microsoft.com/office/officeart/2018/5/layout/IconLeafLabelList"/>
    <dgm:cxn modelId="{CFA83839-2413-7A40-8A2D-97952D4D2495}" type="presParOf" srcId="{1616BA58-E03C-4C08-99D2-91FB9766BA11}" destId="{115B9511-9F21-41E8-9A85-9A86D72A94C0}" srcOrd="1" destOrd="0" presId="urn:microsoft.com/office/officeart/2018/5/layout/IconLeafLabelList"/>
    <dgm:cxn modelId="{49ED3934-AE88-CA41-A7F7-003A79CEF94C}" type="presParOf" srcId="{1616BA58-E03C-4C08-99D2-91FB9766BA11}" destId="{B9D7BABE-D127-4F3D-BD6C-93DDFE89ED19}" srcOrd="2" destOrd="0" presId="urn:microsoft.com/office/officeart/2018/5/layout/IconLeafLabelList"/>
    <dgm:cxn modelId="{83638290-B36A-3A42-ADD3-D231AC79CF09}" type="presParOf" srcId="{1616BA58-E03C-4C08-99D2-91FB9766BA11}" destId="{FD5F657B-FFE6-4F37-B1D8-661B5C315459}" srcOrd="3" destOrd="0" presId="urn:microsoft.com/office/officeart/2018/5/layout/IconLeafLabelList"/>
    <dgm:cxn modelId="{707C2338-F434-2B4A-A1C4-BFB0D91CF77A}" type="presParOf" srcId="{F8C259FB-C048-44B4-959E-DAE8DB8BC6E7}" destId="{6590091A-ADD8-45AB-B3AD-D51DE5E60F37}" srcOrd="7" destOrd="0" presId="urn:microsoft.com/office/officeart/2018/5/layout/IconLeafLabelList"/>
    <dgm:cxn modelId="{69E73BBC-73A7-0F41-9FF5-8C8FBBC76DB5}" type="presParOf" srcId="{F8C259FB-C048-44B4-959E-DAE8DB8BC6E7}" destId="{0F7517F8-7839-4BD5-B32D-B605C5433024}" srcOrd="8" destOrd="0" presId="urn:microsoft.com/office/officeart/2018/5/layout/IconLeafLabelList"/>
    <dgm:cxn modelId="{D2605154-7FEF-AF49-BBC8-820D4A055C0B}" type="presParOf" srcId="{0F7517F8-7839-4BD5-B32D-B605C5433024}" destId="{268A1166-CAFB-4B4C-9388-04D622DD8C66}" srcOrd="0" destOrd="0" presId="urn:microsoft.com/office/officeart/2018/5/layout/IconLeafLabelList"/>
    <dgm:cxn modelId="{2A934317-62B0-8543-A0BF-7E011D182248}" type="presParOf" srcId="{0F7517F8-7839-4BD5-B32D-B605C5433024}" destId="{AE2B0D87-C1C2-4D72-A59C-777DF41D3DF7}" srcOrd="1" destOrd="0" presId="urn:microsoft.com/office/officeart/2018/5/layout/IconLeafLabelList"/>
    <dgm:cxn modelId="{48DBCE12-C192-E543-9FB1-8D1A9F008CEE}" type="presParOf" srcId="{0F7517F8-7839-4BD5-B32D-B605C5433024}" destId="{ECD8FBE5-4E3D-4C39-B940-CD5D8D7AB577}" srcOrd="2" destOrd="0" presId="urn:microsoft.com/office/officeart/2018/5/layout/IconLeafLabelList"/>
    <dgm:cxn modelId="{069965BA-1787-FD49-BA33-FF095AA3D3AF}" type="presParOf" srcId="{0F7517F8-7839-4BD5-B32D-B605C5433024}" destId="{778D04B4-8024-45F7-A20B-B474859626D9}"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9358DD1-5783-4E47-A606-808BF9D67CC1}"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83896026-8701-4647-8E89-D8E04B509640}">
      <dgm:prSet/>
      <dgm:spPr/>
      <dgm:t>
        <a:bodyPr/>
        <a:lstStyle/>
        <a:p>
          <a:r>
            <a:rPr lang="en-US" dirty="0"/>
            <a:t>http://</a:t>
          </a:r>
          <a:r>
            <a:rPr lang="en-US" dirty="0" err="1"/>
            <a:t>dsaco.net</a:t>
          </a:r>
          <a:r>
            <a:rPr lang="en-US" dirty="0"/>
            <a:t>/new-parents/</a:t>
          </a:r>
        </a:p>
      </dgm:t>
    </dgm:pt>
    <dgm:pt modelId="{9D77720A-40C1-434F-BEB3-AA89D362C2B6}" type="parTrans" cxnId="{CB73A6AA-97CE-1441-9830-269CCBCF7B60}">
      <dgm:prSet/>
      <dgm:spPr/>
      <dgm:t>
        <a:bodyPr/>
        <a:lstStyle/>
        <a:p>
          <a:endParaRPr lang="en-US"/>
        </a:p>
      </dgm:t>
    </dgm:pt>
    <dgm:pt modelId="{4A1D3A4D-121D-4D4B-8302-3691C6E2CACC}" type="sibTrans" cxnId="{CB73A6AA-97CE-1441-9830-269CCBCF7B60}">
      <dgm:prSet/>
      <dgm:spPr/>
      <dgm:t>
        <a:bodyPr/>
        <a:lstStyle/>
        <a:p>
          <a:endParaRPr lang="en-US"/>
        </a:p>
      </dgm:t>
    </dgm:pt>
    <dgm:pt modelId="{D47A013F-D8AB-A04D-A5B8-5E6B8DAF91AD}">
      <dgm:prSet/>
      <dgm:spPr/>
      <dgm:t>
        <a:bodyPr/>
        <a:lstStyle/>
        <a:p>
          <a:r>
            <a:rPr lang="en-US" dirty="0"/>
            <a:t>https://</a:t>
          </a:r>
          <a:r>
            <a:rPr lang="en-US" dirty="0" err="1"/>
            <a:t>www.kcdsg.org</a:t>
          </a:r>
          <a:r>
            <a:rPr lang="en-US" dirty="0"/>
            <a:t>/</a:t>
          </a:r>
          <a:r>
            <a:rPr lang="en-US" dirty="0" err="1"/>
            <a:t>newparents.php</a:t>
          </a:r>
          <a:endParaRPr lang="en-US" dirty="0"/>
        </a:p>
      </dgm:t>
    </dgm:pt>
    <dgm:pt modelId="{DD3186E9-AA2B-404F-B82B-B9FC3A80E452}" type="parTrans" cxnId="{7C6E683D-D9BB-6A42-A2FF-B863FA1B94B8}">
      <dgm:prSet/>
      <dgm:spPr/>
      <dgm:t>
        <a:bodyPr/>
        <a:lstStyle/>
        <a:p>
          <a:endParaRPr lang="en-US"/>
        </a:p>
      </dgm:t>
    </dgm:pt>
    <dgm:pt modelId="{19768A4F-F75E-E644-8A30-D89D7955762D}" type="sibTrans" cxnId="{7C6E683D-D9BB-6A42-A2FF-B863FA1B94B8}">
      <dgm:prSet/>
      <dgm:spPr/>
      <dgm:t>
        <a:bodyPr/>
        <a:lstStyle/>
        <a:p>
          <a:endParaRPr lang="en-US"/>
        </a:p>
      </dgm:t>
    </dgm:pt>
    <dgm:pt modelId="{A0D710D4-4868-9F49-BDEC-B9D9157C7431}">
      <dgm:prSet/>
      <dgm:spPr/>
      <dgm:t>
        <a:bodyPr/>
        <a:lstStyle/>
        <a:p>
          <a:r>
            <a:rPr lang="en-US" dirty="0"/>
            <a:t>https://</a:t>
          </a:r>
          <a:r>
            <a:rPr lang="en-US" dirty="0" err="1"/>
            <a:t>mdsc.org</a:t>
          </a:r>
          <a:r>
            <a:rPr lang="en-US" dirty="0"/>
            <a:t>/programs/</a:t>
          </a:r>
          <a:r>
            <a:rPr lang="en-US" dirty="0" err="1"/>
            <a:t>ParentsFirstCall.cfm</a:t>
          </a:r>
          <a:r>
            <a:rPr lang="en-US" dirty="0"/>
            <a:t> and name</a:t>
          </a:r>
        </a:p>
      </dgm:t>
    </dgm:pt>
    <dgm:pt modelId="{14D650BC-3651-4249-BCB4-71DF7E0C2FF3}" type="parTrans" cxnId="{3B559911-8DBE-D341-A8AB-7C71F6B1092F}">
      <dgm:prSet/>
      <dgm:spPr/>
      <dgm:t>
        <a:bodyPr/>
        <a:lstStyle/>
        <a:p>
          <a:endParaRPr lang="en-US"/>
        </a:p>
      </dgm:t>
    </dgm:pt>
    <dgm:pt modelId="{2E03D8EC-FD9F-9748-898C-E4A51CA10DB2}" type="sibTrans" cxnId="{3B559911-8DBE-D341-A8AB-7C71F6B1092F}">
      <dgm:prSet/>
      <dgm:spPr/>
      <dgm:t>
        <a:bodyPr/>
        <a:lstStyle/>
        <a:p>
          <a:endParaRPr lang="en-US"/>
        </a:p>
      </dgm:t>
    </dgm:pt>
    <dgm:pt modelId="{BF870C82-148A-894B-B4F4-A4C2CF5D97E3}">
      <dgm:prSet/>
      <dgm:spPr/>
      <dgm:t>
        <a:bodyPr/>
        <a:lstStyle/>
        <a:p>
          <a:r>
            <a:rPr lang="en-US" dirty="0"/>
            <a:t>https://</a:t>
          </a:r>
          <a:r>
            <a:rPr lang="en-US" dirty="0" err="1"/>
            <a:t>mcdsig.org</a:t>
          </a:r>
          <a:r>
            <a:rPr lang="en-US" dirty="0"/>
            <a:t>/category/new-expectant-parents/</a:t>
          </a:r>
        </a:p>
      </dgm:t>
    </dgm:pt>
    <dgm:pt modelId="{B350D0EE-4C0A-3B4B-83D2-8883BF76D539}" type="parTrans" cxnId="{09E14220-61E5-0F42-8480-83E8D2A692E0}">
      <dgm:prSet/>
      <dgm:spPr/>
      <dgm:t>
        <a:bodyPr/>
        <a:lstStyle/>
        <a:p>
          <a:endParaRPr lang="en-US"/>
        </a:p>
      </dgm:t>
    </dgm:pt>
    <dgm:pt modelId="{2718775E-063E-A541-8F27-4D2848493ED1}" type="sibTrans" cxnId="{09E14220-61E5-0F42-8480-83E8D2A692E0}">
      <dgm:prSet/>
      <dgm:spPr/>
      <dgm:t>
        <a:bodyPr/>
        <a:lstStyle/>
        <a:p>
          <a:endParaRPr lang="en-US"/>
        </a:p>
      </dgm:t>
    </dgm:pt>
    <dgm:pt modelId="{B5EFC24B-7AD1-E34A-8127-A274F4A75BEF}" type="pres">
      <dgm:prSet presAssocID="{49358DD1-5783-4E47-A606-808BF9D67CC1}" presName="vert0" presStyleCnt="0">
        <dgm:presLayoutVars>
          <dgm:dir/>
          <dgm:animOne val="branch"/>
          <dgm:animLvl val="lvl"/>
        </dgm:presLayoutVars>
      </dgm:prSet>
      <dgm:spPr/>
    </dgm:pt>
    <dgm:pt modelId="{E461C401-A211-A94D-A213-652C6B510C1F}" type="pres">
      <dgm:prSet presAssocID="{83896026-8701-4647-8E89-D8E04B509640}" presName="thickLine" presStyleLbl="alignNode1" presStyleIdx="0" presStyleCnt="4"/>
      <dgm:spPr/>
    </dgm:pt>
    <dgm:pt modelId="{6F37D89B-6062-D747-AED6-B9D18DF2600C}" type="pres">
      <dgm:prSet presAssocID="{83896026-8701-4647-8E89-D8E04B509640}" presName="horz1" presStyleCnt="0"/>
      <dgm:spPr/>
    </dgm:pt>
    <dgm:pt modelId="{F052C951-C657-4A4D-804A-9D0A1FDE021A}" type="pres">
      <dgm:prSet presAssocID="{83896026-8701-4647-8E89-D8E04B509640}" presName="tx1" presStyleLbl="revTx" presStyleIdx="0" presStyleCnt="4"/>
      <dgm:spPr/>
    </dgm:pt>
    <dgm:pt modelId="{D8E7F825-4AD3-214B-B7A4-032FC70931AA}" type="pres">
      <dgm:prSet presAssocID="{83896026-8701-4647-8E89-D8E04B509640}" presName="vert1" presStyleCnt="0"/>
      <dgm:spPr/>
    </dgm:pt>
    <dgm:pt modelId="{6CFB2110-F8D8-574C-8AF1-29C36A29A6D9}" type="pres">
      <dgm:prSet presAssocID="{D47A013F-D8AB-A04D-A5B8-5E6B8DAF91AD}" presName="thickLine" presStyleLbl="alignNode1" presStyleIdx="1" presStyleCnt="4"/>
      <dgm:spPr/>
    </dgm:pt>
    <dgm:pt modelId="{29E06CFC-1E57-4242-A108-B5488E827610}" type="pres">
      <dgm:prSet presAssocID="{D47A013F-D8AB-A04D-A5B8-5E6B8DAF91AD}" presName="horz1" presStyleCnt="0"/>
      <dgm:spPr/>
    </dgm:pt>
    <dgm:pt modelId="{63782FC5-F825-584C-A152-4A0277D16463}" type="pres">
      <dgm:prSet presAssocID="{D47A013F-D8AB-A04D-A5B8-5E6B8DAF91AD}" presName="tx1" presStyleLbl="revTx" presStyleIdx="1" presStyleCnt="4"/>
      <dgm:spPr/>
    </dgm:pt>
    <dgm:pt modelId="{CD4339B6-C9ED-2747-89DC-A2F2D6E4C4F9}" type="pres">
      <dgm:prSet presAssocID="{D47A013F-D8AB-A04D-A5B8-5E6B8DAF91AD}" presName="vert1" presStyleCnt="0"/>
      <dgm:spPr/>
    </dgm:pt>
    <dgm:pt modelId="{29D560B9-8510-D640-AE9B-B8628582A71F}" type="pres">
      <dgm:prSet presAssocID="{A0D710D4-4868-9F49-BDEC-B9D9157C7431}" presName="thickLine" presStyleLbl="alignNode1" presStyleIdx="2" presStyleCnt="4"/>
      <dgm:spPr/>
    </dgm:pt>
    <dgm:pt modelId="{21F13F67-8BA2-A845-AF4F-896B5A478E2B}" type="pres">
      <dgm:prSet presAssocID="{A0D710D4-4868-9F49-BDEC-B9D9157C7431}" presName="horz1" presStyleCnt="0"/>
      <dgm:spPr/>
    </dgm:pt>
    <dgm:pt modelId="{5139FFDD-CEE8-304A-A476-DDC27959B99B}" type="pres">
      <dgm:prSet presAssocID="{A0D710D4-4868-9F49-BDEC-B9D9157C7431}" presName="tx1" presStyleLbl="revTx" presStyleIdx="2" presStyleCnt="4"/>
      <dgm:spPr/>
    </dgm:pt>
    <dgm:pt modelId="{9FC767F0-DD39-1941-8878-702E7EE1FAFE}" type="pres">
      <dgm:prSet presAssocID="{A0D710D4-4868-9F49-BDEC-B9D9157C7431}" presName="vert1" presStyleCnt="0"/>
      <dgm:spPr/>
    </dgm:pt>
    <dgm:pt modelId="{18212573-9624-1D4F-933E-5A67769C539C}" type="pres">
      <dgm:prSet presAssocID="{BF870C82-148A-894B-B4F4-A4C2CF5D97E3}" presName="thickLine" presStyleLbl="alignNode1" presStyleIdx="3" presStyleCnt="4"/>
      <dgm:spPr/>
    </dgm:pt>
    <dgm:pt modelId="{BCC5A098-1284-FD4F-9575-2A4631FDAAF4}" type="pres">
      <dgm:prSet presAssocID="{BF870C82-148A-894B-B4F4-A4C2CF5D97E3}" presName="horz1" presStyleCnt="0"/>
      <dgm:spPr/>
    </dgm:pt>
    <dgm:pt modelId="{ACAC2356-D868-2D46-AD2F-E2D118A2C69D}" type="pres">
      <dgm:prSet presAssocID="{BF870C82-148A-894B-B4F4-A4C2CF5D97E3}" presName="tx1" presStyleLbl="revTx" presStyleIdx="3" presStyleCnt="4"/>
      <dgm:spPr/>
    </dgm:pt>
    <dgm:pt modelId="{CFBE2528-EEAA-3A49-A430-8001C9F1681A}" type="pres">
      <dgm:prSet presAssocID="{BF870C82-148A-894B-B4F4-A4C2CF5D97E3}" presName="vert1" presStyleCnt="0"/>
      <dgm:spPr/>
    </dgm:pt>
  </dgm:ptLst>
  <dgm:cxnLst>
    <dgm:cxn modelId="{3B559911-8DBE-D341-A8AB-7C71F6B1092F}" srcId="{49358DD1-5783-4E47-A606-808BF9D67CC1}" destId="{A0D710D4-4868-9F49-BDEC-B9D9157C7431}" srcOrd="2" destOrd="0" parTransId="{14D650BC-3651-4249-BCB4-71DF7E0C2FF3}" sibTransId="{2E03D8EC-FD9F-9748-898C-E4A51CA10DB2}"/>
    <dgm:cxn modelId="{09E14220-61E5-0F42-8480-83E8D2A692E0}" srcId="{49358DD1-5783-4E47-A606-808BF9D67CC1}" destId="{BF870C82-148A-894B-B4F4-A4C2CF5D97E3}" srcOrd="3" destOrd="0" parTransId="{B350D0EE-4C0A-3B4B-83D2-8883BF76D539}" sibTransId="{2718775E-063E-A541-8F27-4D2848493ED1}"/>
    <dgm:cxn modelId="{1790F236-5017-794E-A293-F00BBF07AC87}" type="presOf" srcId="{BF870C82-148A-894B-B4F4-A4C2CF5D97E3}" destId="{ACAC2356-D868-2D46-AD2F-E2D118A2C69D}" srcOrd="0" destOrd="0" presId="urn:microsoft.com/office/officeart/2008/layout/LinedList"/>
    <dgm:cxn modelId="{7C6E683D-D9BB-6A42-A2FF-B863FA1B94B8}" srcId="{49358DD1-5783-4E47-A606-808BF9D67CC1}" destId="{D47A013F-D8AB-A04D-A5B8-5E6B8DAF91AD}" srcOrd="1" destOrd="0" parTransId="{DD3186E9-AA2B-404F-B82B-B9FC3A80E452}" sibTransId="{19768A4F-F75E-E644-8A30-D89D7955762D}"/>
    <dgm:cxn modelId="{CB73A6AA-97CE-1441-9830-269CCBCF7B60}" srcId="{49358DD1-5783-4E47-A606-808BF9D67CC1}" destId="{83896026-8701-4647-8E89-D8E04B509640}" srcOrd="0" destOrd="0" parTransId="{9D77720A-40C1-434F-BEB3-AA89D362C2B6}" sibTransId="{4A1D3A4D-121D-4D4B-8302-3691C6E2CACC}"/>
    <dgm:cxn modelId="{639BF1EC-919C-6645-A2F6-8B5F88DC8697}" type="presOf" srcId="{D47A013F-D8AB-A04D-A5B8-5E6B8DAF91AD}" destId="{63782FC5-F825-584C-A152-4A0277D16463}" srcOrd="0" destOrd="0" presId="urn:microsoft.com/office/officeart/2008/layout/LinedList"/>
    <dgm:cxn modelId="{F32385ED-00CD-C146-AA31-8E02091D4F02}" type="presOf" srcId="{49358DD1-5783-4E47-A606-808BF9D67CC1}" destId="{B5EFC24B-7AD1-E34A-8127-A274F4A75BEF}" srcOrd="0" destOrd="0" presId="urn:microsoft.com/office/officeart/2008/layout/LinedList"/>
    <dgm:cxn modelId="{F89138F3-9405-DE4A-863B-839DAEB75A71}" type="presOf" srcId="{83896026-8701-4647-8E89-D8E04B509640}" destId="{F052C951-C657-4A4D-804A-9D0A1FDE021A}" srcOrd="0" destOrd="0" presId="urn:microsoft.com/office/officeart/2008/layout/LinedList"/>
    <dgm:cxn modelId="{724A9CF7-C0CD-0D48-BFC4-69F950D94D0D}" type="presOf" srcId="{A0D710D4-4868-9F49-BDEC-B9D9157C7431}" destId="{5139FFDD-CEE8-304A-A476-DDC27959B99B}" srcOrd="0" destOrd="0" presId="urn:microsoft.com/office/officeart/2008/layout/LinedList"/>
    <dgm:cxn modelId="{9ECFFBEC-4BA2-D84B-B179-048106DDE8F9}" type="presParOf" srcId="{B5EFC24B-7AD1-E34A-8127-A274F4A75BEF}" destId="{E461C401-A211-A94D-A213-652C6B510C1F}" srcOrd="0" destOrd="0" presId="urn:microsoft.com/office/officeart/2008/layout/LinedList"/>
    <dgm:cxn modelId="{95DDEFE1-4FB9-0645-B554-4122E0903232}" type="presParOf" srcId="{B5EFC24B-7AD1-E34A-8127-A274F4A75BEF}" destId="{6F37D89B-6062-D747-AED6-B9D18DF2600C}" srcOrd="1" destOrd="0" presId="urn:microsoft.com/office/officeart/2008/layout/LinedList"/>
    <dgm:cxn modelId="{DC4857E6-FB78-9A49-8E3B-DC01D95A71D0}" type="presParOf" srcId="{6F37D89B-6062-D747-AED6-B9D18DF2600C}" destId="{F052C951-C657-4A4D-804A-9D0A1FDE021A}" srcOrd="0" destOrd="0" presId="urn:microsoft.com/office/officeart/2008/layout/LinedList"/>
    <dgm:cxn modelId="{34E22CDC-ABF1-2947-93A9-B854538850FF}" type="presParOf" srcId="{6F37D89B-6062-D747-AED6-B9D18DF2600C}" destId="{D8E7F825-4AD3-214B-B7A4-032FC70931AA}" srcOrd="1" destOrd="0" presId="urn:microsoft.com/office/officeart/2008/layout/LinedList"/>
    <dgm:cxn modelId="{2D2AB259-7D00-0543-AAE6-6A18ADB7535C}" type="presParOf" srcId="{B5EFC24B-7AD1-E34A-8127-A274F4A75BEF}" destId="{6CFB2110-F8D8-574C-8AF1-29C36A29A6D9}" srcOrd="2" destOrd="0" presId="urn:microsoft.com/office/officeart/2008/layout/LinedList"/>
    <dgm:cxn modelId="{C8D369E9-0650-524E-90A8-87B9A6B0951F}" type="presParOf" srcId="{B5EFC24B-7AD1-E34A-8127-A274F4A75BEF}" destId="{29E06CFC-1E57-4242-A108-B5488E827610}" srcOrd="3" destOrd="0" presId="urn:microsoft.com/office/officeart/2008/layout/LinedList"/>
    <dgm:cxn modelId="{E7AA5C3C-4C94-0A45-8ED6-0DABF81FEA01}" type="presParOf" srcId="{29E06CFC-1E57-4242-A108-B5488E827610}" destId="{63782FC5-F825-584C-A152-4A0277D16463}" srcOrd="0" destOrd="0" presId="urn:microsoft.com/office/officeart/2008/layout/LinedList"/>
    <dgm:cxn modelId="{4B4FDC98-F90B-3E41-8635-24CC5ADC9E55}" type="presParOf" srcId="{29E06CFC-1E57-4242-A108-B5488E827610}" destId="{CD4339B6-C9ED-2747-89DC-A2F2D6E4C4F9}" srcOrd="1" destOrd="0" presId="urn:microsoft.com/office/officeart/2008/layout/LinedList"/>
    <dgm:cxn modelId="{1A036F8F-7F49-7E4A-B48A-D3D0CAF399F6}" type="presParOf" srcId="{B5EFC24B-7AD1-E34A-8127-A274F4A75BEF}" destId="{29D560B9-8510-D640-AE9B-B8628582A71F}" srcOrd="4" destOrd="0" presId="urn:microsoft.com/office/officeart/2008/layout/LinedList"/>
    <dgm:cxn modelId="{876F9EB6-5849-EC42-B674-AB922CFE0020}" type="presParOf" srcId="{B5EFC24B-7AD1-E34A-8127-A274F4A75BEF}" destId="{21F13F67-8BA2-A845-AF4F-896B5A478E2B}" srcOrd="5" destOrd="0" presId="urn:microsoft.com/office/officeart/2008/layout/LinedList"/>
    <dgm:cxn modelId="{B435B84F-D18D-F343-8547-361DE2ED7302}" type="presParOf" srcId="{21F13F67-8BA2-A845-AF4F-896B5A478E2B}" destId="{5139FFDD-CEE8-304A-A476-DDC27959B99B}" srcOrd="0" destOrd="0" presId="urn:microsoft.com/office/officeart/2008/layout/LinedList"/>
    <dgm:cxn modelId="{0FD1ED35-11E2-6B41-95B4-7DEE4ED768F3}" type="presParOf" srcId="{21F13F67-8BA2-A845-AF4F-896B5A478E2B}" destId="{9FC767F0-DD39-1941-8878-702E7EE1FAFE}" srcOrd="1" destOrd="0" presId="urn:microsoft.com/office/officeart/2008/layout/LinedList"/>
    <dgm:cxn modelId="{E1355DA1-7FEA-C34D-8C07-61BAC6E241BC}" type="presParOf" srcId="{B5EFC24B-7AD1-E34A-8127-A274F4A75BEF}" destId="{18212573-9624-1D4F-933E-5A67769C539C}" srcOrd="6" destOrd="0" presId="urn:microsoft.com/office/officeart/2008/layout/LinedList"/>
    <dgm:cxn modelId="{4878B64A-9E19-0248-B9DF-8615CDB7881E}" type="presParOf" srcId="{B5EFC24B-7AD1-E34A-8127-A274F4A75BEF}" destId="{BCC5A098-1284-FD4F-9575-2A4631FDAAF4}" srcOrd="7" destOrd="0" presId="urn:microsoft.com/office/officeart/2008/layout/LinedList"/>
    <dgm:cxn modelId="{6887C885-A809-B040-959D-A3EA8EA3D063}" type="presParOf" srcId="{BCC5A098-1284-FD4F-9575-2A4631FDAAF4}" destId="{ACAC2356-D868-2D46-AD2F-E2D118A2C69D}" srcOrd="0" destOrd="0" presId="urn:microsoft.com/office/officeart/2008/layout/LinedList"/>
    <dgm:cxn modelId="{FBFC9BCD-F762-3F47-A2F2-4DC2AECBE888}" type="presParOf" srcId="{BCC5A098-1284-FD4F-9575-2A4631FDAAF4}" destId="{CFBE2528-EEAA-3A49-A430-8001C9F1681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00578FF-07CE-4CB8-B57D-932F052EB1D4}"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957E5BB3-35B6-47A6-AC49-496B06E493EF}">
      <dgm:prSet/>
      <dgm:spPr/>
      <dgm:t>
        <a:bodyPr/>
        <a:lstStyle/>
        <a:p>
          <a:r>
            <a:rPr lang="en-US" dirty="0"/>
            <a:t>Lettercase Understanding a Down Syndrome Diagnosis</a:t>
          </a:r>
        </a:p>
      </dgm:t>
    </dgm:pt>
    <dgm:pt modelId="{29CBD7F8-F35A-4072-AFBB-876AB3E52EDB}" type="parTrans" cxnId="{2E3A44EF-502C-4DD7-A327-CA4453F86870}">
      <dgm:prSet/>
      <dgm:spPr/>
      <dgm:t>
        <a:bodyPr/>
        <a:lstStyle/>
        <a:p>
          <a:endParaRPr lang="en-US"/>
        </a:p>
      </dgm:t>
    </dgm:pt>
    <dgm:pt modelId="{028E3FCC-EE6A-43BB-8A59-3F133AD2D966}" type="sibTrans" cxnId="{2E3A44EF-502C-4DD7-A327-CA4453F86870}">
      <dgm:prSet/>
      <dgm:spPr/>
      <dgm:t>
        <a:bodyPr/>
        <a:lstStyle/>
        <a:p>
          <a:endParaRPr lang="en-US"/>
        </a:p>
      </dgm:t>
    </dgm:pt>
    <dgm:pt modelId="{E9B16402-7ED8-4088-A0ED-4B61879DA2AB}">
      <dgm:prSet/>
      <dgm:spPr/>
      <dgm:t>
        <a:bodyPr/>
        <a:lstStyle/>
        <a:p>
          <a:r>
            <a:rPr lang="en-US"/>
            <a:t>If you are prepared to support pre-decision parents at this time: Letter/cards/brochure for expectant parents about what your organization can offer them.</a:t>
          </a:r>
        </a:p>
      </dgm:t>
    </dgm:pt>
    <dgm:pt modelId="{CDAA6488-2ACD-4323-AFBA-04E55418DC4D}" type="parTrans" cxnId="{C063B765-B31C-4BBA-8D17-226C1C86DFB9}">
      <dgm:prSet/>
      <dgm:spPr/>
      <dgm:t>
        <a:bodyPr/>
        <a:lstStyle/>
        <a:p>
          <a:endParaRPr lang="en-US"/>
        </a:p>
      </dgm:t>
    </dgm:pt>
    <dgm:pt modelId="{38125B26-CBD4-42CD-B416-C02D697F66BB}" type="sibTrans" cxnId="{C063B765-B31C-4BBA-8D17-226C1C86DFB9}">
      <dgm:prSet/>
      <dgm:spPr/>
      <dgm:t>
        <a:bodyPr/>
        <a:lstStyle/>
        <a:p>
          <a:endParaRPr lang="en-US"/>
        </a:p>
      </dgm:t>
    </dgm:pt>
    <dgm:pt modelId="{08A19A66-AE5D-485B-9ED4-CD1739F0A219}">
      <dgm:prSet/>
      <dgm:spPr/>
      <dgm:t>
        <a:bodyPr/>
        <a:lstStyle/>
        <a:p>
          <a:r>
            <a:rPr lang="en-US" dirty="0"/>
            <a:t>If not prepared for pre-decision support, request National Prenatal First Call Brochure</a:t>
          </a:r>
        </a:p>
      </dgm:t>
    </dgm:pt>
    <dgm:pt modelId="{E17472A4-F0B1-42AB-B211-365C4C292BE3}" type="parTrans" cxnId="{58D1B6D4-620A-4D2C-A965-3113DBD6BBE9}">
      <dgm:prSet/>
      <dgm:spPr/>
      <dgm:t>
        <a:bodyPr/>
        <a:lstStyle/>
        <a:p>
          <a:endParaRPr lang="en-US"/>
        </a:p>
      </dgm:t>
    </dgm:pt>
    <dgm:pt modelId="{E3B15019-250A-4965-B2CF-675C7E1A26BA}" type="sibTrans" cxnId="{58D1B6D4-620A-4D2C-A965-3113DBD6BBE9}">
      <dgm:prSet/>
      <dgm:spPr/>
      <dgm:t>
        <a:bodyPr/>
        <a:lstStyle/>
        <a:p>
          <a:endParaRPr lang="en-US"/>
        </a:p>
      </dgm:t>
    </dgm:pt>
    <dgm:pt modelId="{C99C59B5-1113-4D36-8BD4-5BF56DA10910}">
      <dgm:prSet/>
      <dgm:spPr/>
      <dgm:t>
        <a:bodyPr/>
        <a:lstStyle/>
        <a:p>
          <a:r>
            <a:rPr lang="en-US" dirty="0"/>
            <a:t>Your Organization Brochure</a:t>
          </a:r>
        </a:p>
      </dgm:t>
    </dgm:pt>
    <dgm:pt modelId="{5AC085B8-2C43-4D71-9940-BACBA9B00CBF}" type="parTrans" cxnId="{6824E84F-B671-47C1-BB1B-B4F68630E28C}">
      <dgm:prSet/>
      <dgm:spPr/>
      <dgm:t>
        <a:bodyPr/>
        <a:lstStyle/>
        <a:p>
          <a:endParaRPr lang="en-US"/>
        </a:p>
      </dgm:t>
    </dgm:pt>
    <dgm:pt modelId="{1E3E7C77-5A5F-4390-A0DD-6DB43669116C}" type="sibTrans" cxnId="{6824E84F-B671-47C1-BB1B-B4F68630E28C}">
      <dgm:prSet/>
      <dgm:spPr/>
      <dgm:t>
        <a:bodyPr/>
        <a:lstStyle/>
        <a:p>
          <a:endParaRPr lang="en-US"/>
        </a:p>
      </dgm:t>
    </dgm:pt>
    <dgm:pt modelId="{F4500702-61FD-2E4A-932E-6D61349D6357}">
      <dgm:prSet/>
      <dgm:spPr/>
      <dgm:t>
        <a:bodyPr/>
        <a:lstStyle/>
        <a:p>
          <a:r>
            <a:rPr lang="en-US" b="0" i="1" u="none" dirty="0"/>
            <a:t>Provide one packet per OB office you plan to serve and 3-10 per MFM or CGC depending on the birth numbers in your area) </a:t>
          </a:r>
          <a:endParaRPr lang="en-US" dirty="0"/>
        </a:p>
      </dgm:t>
    </dgm:pt>
    <dgm:pt modelId="{C0B89D71-45CF-3E4E-B45E-C16941156476}" type="parTrans" cxnId="{F7F1C922-D6FF-184D-9667-CD742F93841E}">
      <dgm:prSet/>
      <dgm:spPr/>
    </dgm:pt>
    <dgm:pt modelId="{7764CD57-E049-6840-B09C-814F699C1888}" type="sibTrans" cxnId="{F7F1C922-D6FF-184D-9667-CD742F93841E}">
      <dgm:prSet/>
      <dgm:spPr/>
    </dgm:pt>
    <dgm:pt modelId="{B67DC224-9C71-0C4A-BA0D-694CAC958821}" type="pres">
      <dgm:prSet presAssocID="{900578FF-07CE-4CB8-B57D-932F052EB1D4}" presName="linear" presStyleCnt="0">
        <dgm:presLayoutVars>
          <dgm:animLvl val="lvl"/>
          <dgm:resizeHandles val="exact"/>
        </dgm:presLayoutVars>
      </dgm:prSet>
      <dgm:spPr/>
    </dgm:pt>
    <dgm:pt modelId="{645CF7D3-F6C9-1E4C-8753-800F30476699}" type="pres">
      <dgm:prSet presAssocID="{957E5BB3-35B6-47A6-AC49-496B06E493EF}" presName="parentText" presStyleLbl="node1" presStyleIdx="0" presStyleCnt="5">
        <dgm:presLayoutVars>
          <dgm:chMax val="0"/>
          <dgm:bulletEnabled val="1"/>
        </dgm:presLayoutVars>
      </dgm:prSet>
      <dgm:spPr/>
    </dgm:pt>
    <dgm:pt modelId="{710A5F6F-320C-9346-9CA9-5BC7BFDD3B34}" type="pres">
      <dgm:prSet presAssocID="{028E3FCC-EE6A-43BB-8A59-3F133AD2D966}" presName="spacer" presStyleCnt="0"/>
      <dgm:spPr/>
    </dgm:pt>
    <dgm:pt modelId="{0F2D09A7-0BD5-9246-8185-36B67F0C9730}" type="pres">
      <dgm:prSet presAssocID="{E9B16402-7ED8-4088-A0ED-4B61879DA2AB}" presName="parentText" presStyleLbl="node1" presStyleIdx="1" presStyleCnt="5">
        <dgm:presLayoutVars>
          <dgm:chMax val="0"/>
          <dgm:bulletEnabled val="1"/>
        </dgm:presLayoutVars>
      </dgm:prSet>
      <dgm:spPr/>
    </dgm:pt>
    <dgm:pt modelId="{BDF6582E-2CF5-0549-9613-6842929D9234}" type="pres">
      <dgm:prSet presAssocID="{38125B26-CBD4-42CD-B416-C02D697F66BB}" presName="spacer" presStyleCnt="0"/>
      <dgm:spPr/>
    </dgm:pt>
    <dgm:pt modelId="{EA78C4AF-A231-5D41-BFC7-235399F7F220}" type="pres">
      <dgm:prSet presAssocID="{08A19A66-AE5D-485B-9ED4-CD1739F0A219}" presName="parentText" presStyleLbl="node1" presStyleIdx="2" presStyleCnt="5">
        <dgm:presLayoutVars>
          <dgm:chMax val="0"/>
          <dgm:bulletEnabled val="1"/>
        </dgm:presLayoutVars>
      </dgm:prSet>
      <dgm:spPr/>
    </dgm:pt>
    <dgm:pt modelId="{0652B6BD-FDC2-DE47-B222-35134DC65CB4}" type="pres">
      <dgm:prSet presAssocID="{E3B15019-250A-4965-B2CF-675C7E1A26BA}" presName="spacer" presStyleCnt="0"/>
      <dgm:spPr/>
    </dgm:pt>
    <dgm:pt modelId="{494E2870-2DB9-2A40-9492-D73B7B7694CF}" type="pres">
      <dgm:prSet presAssocID="{C99C59B5-1113-4D36-8BD4-5BF56DA10910}" presName="parentText" presStyleLbl="node1" presStyleIdx="3" presStyleCnt="5">
        <dgm:presLayoutVars>
          <dgm:chMax val="0"/>
          <dgm:bulletEnabled val="1"/>
        </dgm:presLayoutVars>
      </dgm:prSet>
      <dgm:spPr/>
    </dgm:pt>
    <dgm:pt modelId="{7A99CFE5-D88D-1E4C-A39B-CDBBC5AE8449}" type="pres">
      <dgm:prSet presAssocID="{1E3E7C77-5A5F-4390-A0DD-6DB43669116C}" presName="spacer" presStyleCnt="0"/>
      <dgm:spPr/>
    </dgm:pt>
    <dgm:pt modelId="{DFB183EB-7FA2-2F47-81D7-4BFEF4B63C6C}" type="pres">
      <dgm:prSet presAssocID="{F4500702-61FD-2E4A-932E-6D61349D6357}" presName="parentText" presStyleLbl="node1" presStyleIdx="4" presStyleCnt="5">
        <dgm:presLayoutVars>
          <dgm:chMax val="0"/>
          <dgm:bulletEnabled val="1"/>
        </dgm:presLayoutVars>
      </dgm:prSet>
      <dgm:spPr/>
    </dgm:pt>
  </dgm:ptLst>
  <dgm:cxnLst>
    <dgm:cxn modelId="{F7F1C922-D6FF-184D-9667-CD742F93841E}" srcId="{900578FF-07CE-4CB8-B57D-932F052EB1D4}" destId="{F4500702-61FD-2E4A-932E-6D61349D6357}" srcOrd="4" destOrd="0" parTransId="{C0B89D71-45CF-3E4E-B45E-C16941156476}" sibTransId="{7764CD57-E049-6840-B09C-814F699C1888}"/>
    <dgm:cxn modelId="{BEE12147-C9F8-0249-BA74-FE55E79F05A7}" type="presOf" srcId="{F4500702-61FD-2E4A-932E-6D61349D6357}" destId="{DFB183EB-7FA2-2F47-81D7-4BFEF4B63C6C}" srcOrd="0" destOrd="0" presId="urn:microsoft.com/office/officeart/2005/8/layout/vList2"/>
    <dgm:cxn modelId="{6824E84F-B671-47C1-BB1B-B4F68630E28C}" srcId="{900578FF-07CE-4CB8-B57D-932F052EB1D4}" destId="{C99C59B5-1113-4D36-8BD4-5BF56DA10910}" srcOrd="3" destOrd="0" parTransId="{5AC085B8-2C43-4D71-9940-BACBA9B00CBF}" sibTransId="{1E3E7C77-5A5F-4390-A0DD-6DB43669116C}"/>
    <dgm:cxn modelId="{C063B765-B31C-4BBA-8D17-226C1C86DFB9}" srcId="{900578FF-07CE-4CB8-B57D-932F052EB1D4}" destId="{E9B16402-7ED8-4088-A0ED-4B61879DA2AB}" srcOrd="1" destOrd="0" parTransId="{CDAA6488-2ACD-4323-AFBA-04E55418DC4D}" sibTransId="{38125B26-CBD4-42CD-B416-C02D697F66BB}"/>
    <dgm:cxn modelId="{B84A7066-2BED-5043-A107-9FE0A5C4A9C0}" type="presOf" srcId="{C99C59B5-1113-4D36-8BD4-5BF56DA10910}" destId="{494E2870-2DB9-2A40-9492-D73B7B7694CF}" srcOrd="0" destOrd="0" presId="urn:microsoft.com/office/officeart/2005/8/layout/vList2"/>
    <dgm:cxn modelId="{C873408E-B2DA-E341-9D9F-16752B9AA160}" type="presOf" srcId="{957E5BB3-35B6-47A6-AC49-496B06E493EF}" destId="{645CF7D3-F6C9-1E4C-8753-800F30476699}" srcOrd="0" destOrd="0" presId="urn:microsoft.com/office/officeart/2005/8/layout/vList2"/>
    <dgm:cxn modelId="{37939A95-D718-B84A-9D7A-154E67DD7199}" type="presOf" srcId="{08A19A66-AE5D-485B-9ED4-CD1739F0A219}" destId="{EA78C4AF-A231-5D41-BFC7-235399F7F220}" srcOrd="0" destOrd="0" presId="urn:microsoft.com/office/officeart/2005/8/layout/vList2"/>
    <dgm:cxn modelId="{114B1CCF-CBA8-0545-A7C4-CDF7181D59A7}" type="presOf" srcId="{E9B16402-7ED8-4088-A0ED-4B61879DA2AB}" destId="{0F2D09A7-0BD5-9246-8185-36B67F0C9730}" srcOrd="0" destOrd="0" presId="urn:microsoft.com/office/officeart/2005/8/layout/vList2"/>
    <dgm:cxn modelId="{58D1B6D4-620A-4D2C-A965-3113DBD6BBE9}" srcId="{900578FF-07CE-4CB8-B57D-932F052EB1D4}" destId="{08A19A66-AE5D-485B-9ED4-CD1739F0A219}" srcOrd="2" destOrd="0" parTransId="{E17472A4-F0B1-42AB-B211-365C4C292BE3}" sibTransId="{E3B15019-250A-4965-B2CF-675C7E1A26BA}"/>
    <dgm:cxn modelId="{678E1EDC-15C7-FB46-82EA-AA06C7E4F92A}" type="presOf" srcId="{900578FF-07CE-4CB8-B57D-932F052EB1D4}" destId="{B67DC224-9C71-0C4A-BA0D-694CAC958821}" srcOrd="0" destOrd="0" presId="urn:microsoft.com/office/officeart/2005/8/layout/vList2"/>
    <dgm:cxn modelId="{2E3A44EF-502C-4DD7-A327-CA4453F86870}" srcId="{900578FF-07CE-4CB8-B57D-932F052EB1D4}" destId="{957E5BB3-35B6-47A6-AC49-496B06E493EF}" srcOrd="0" destOrd="0" parTransId="{29CBD7F8-F35A-4072-AFBB-876AB3E52EDB}" sibTransId="{028E3FCC-EE6A-43BB-8A59-3F133AD2D966}"/>
    <dgm:cxn modelId="{5CCCE54E-E3B6-AF44-975A-CC9EC8BEFF9A}" type="presParOf" srcId="{B67DC224-9C71-0C4A-BA0D-694CAC958821}" destId="{645CF7D3-F6C9-1E4C-8753-800F30476699}" srcOrd="0" destOrd="0" presId="urn:microsoft.com/office/officeart/2005/8/layout/vList2"/>
    <dgm:cxn modelId="{14C8AEA5-C748-054A-A1D3-48C5899E4A6E}" type="presParOf" srcId="{B67DC224-9C71-0C4A-BA0D-694CAC958821}" destId="{710A5F6F-320C-9346-9CA9-5BC7BFDD3B34}" srcOrd="1" destOrd="0" presId="urn:microsoft.com/office/officeart/2005/8/layout/vList2"/>
    <dgm:cxn modelId="{C7CF5DDA-E42B-874F-B8CC-F78005BAD6A1}" type="presParOf" srcId="{B67DC224-9C71-0C4A-BA0D-694CAC958821}" destId="{0F2D09A7-0BD5-9246-8185-36B67F0C9730}" srcOrd="2" destOrd="0" presId="urn:microsoft.com/office/officeart/2005/8/layout/vList2"/>
    <dgm:cxn modelId="{4048A82C-F5A4-6947-8542-0FA9F3206E4D}" type="presParOf" srcId="{B67DC224-9C71-0C4A-BA0D-694CAC958821}" destId="{BDF6582E-2CF5-0549-9613-6842929D9234}" srcOrd="3" destOrd="0" presId="urn:microsoft.com/office/officeart/2005/8/layout/vList2"/>
    <dgm:cxn modelId="{22447CC5-D38B-A647-959B-E5E44E746A32}" type="presParOf" srcId="{B67DC224-9C71-0C4A-BA0D-694CAC958821}" destId="{EA78C4AF-A231-5D41-BFC7-235399F7F220}" srcOrd="4" destOrd="0" presId="urn:microsoft.com/office/officeart/2005/8/layout/vList2"/>
    <dgm:cxn modelId="{0985DBCB-86F3-AF4D-965C-786669E3B978}" type="presParOf" srcId="{B67DC224-9C71-0C4A-BA0D-694CAC958821}" destId="{0652B6BD-FDC2-DE47-B222-35134DC65CB4}" srcOrd="5" destOrd="0" presId="urn:microsoft.com/office/officeart/2005/8/layout/vList2"/>
    <dgm:cxn modelId="{5082ED7F-4DC9-D743-9AD4-505E1D71721B}" type="presParOf" srcId="{B67DC224-9C71-0C4A-BA0D-694CAC958821}" destId="{494E2870-2DB9-2A40-9492-D73B7B7694CF}" srcOrd="6" destOrd="0" presId="urn:microsoft.com/office/officeart/2005/8/layout/vList2"/>
    <dgm:cxn modelId="{30E6E283-6F5F-8047-A5E5-9D9642D890EF}" type="presParOf" srcId="{B67DC224-9C71-0C4A-BA0D-694CAC958821}" destId="{7A99CFE5-D88D-1E4C-A39B-CDBBC5AE8449}" srcOrd="7" destOrd="0" presId="urn:microsoft.com/office/officeart/2005/8/layout/vList2"/>
    <dgm:cxn modelId="{97E19893-9BDD-BF4F-BC43-7C2230AD0337}" type="presParOf" srcId="{B67DC224-9C71-0C4A-BA0D-694CAC958821}" destId="{DFB183EB-7FA2-2F47-81D7-4BFEF4B63C6C}"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00578FF-07CE-4CB8-B57D-932F052EB1D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957E5BB3-35B6-47A6-AC49-496B06E493EF}">
      <dgm:prSet/>
      <dgm:spPr/>
      <dgm:t>
        <a:bodyPr/>
        <a:lstStyle/>
        <a:p>
          <a:r>
            <a:rPr lang="en-US" dirty="0"/>
            <a:t>Lettercase Understanding a Down Syndrome Diagnosis</a:t>
          </a:r>
        </a:p>
      </dgm:t>
    </dgm:pt>
    <dgm:pt modelId="{29CBD7F8-F35A-4072-AFBB-876AB3E52EDB}" type="parTrans" cxnId="{2E3A44EF-502C-4DD7-A327-CA4453F86870}">
      <dgm:prSet/>
      <dgm:spPr/>
      <dgm:t>
        <a:bodyPr/>
        <a:lstStyle/>
        <a:p>
          <a:endParaRPr lang="en-US"/>
        </a:p>
      </dgm:t>
    </dgm:pt>
    <dgm:pt modelId="{028E3FCC-EE6A-43BB-8A59-3F133AD2D966}" type="sibTrans" cxnId="{2E3A44EF-502C-4DD7-A327-CA4453F86870}">
      <dgm:prSet/>
      <dgm:spPr/>
      <dgm:t>
        <a:bodyPr/>
        <a:lstStyle/>
        <a:p>
          <a:endParaRPr lang="en-US"/>
        </a:p>
      </dgm:t>
    </dgm:pt>
    <dgm:pt modelId="{E9B16402-7ED8-4088-A0ED-4B61879DA2AB}">
      <dgm:prSet/>
      <dgm:spPr/>
      <dgm:t>
        <a:bodyPr/>
        <a:lstStyle/>
        <a:p>
          <a:r>
            <a:rPr lang="en-US" dirty="0"/>
            <a:t>NDSAN Adoption Brochure</a:t>
          </a:r>
        </a:p>
      </dgm:t>
    </dgm:pt>
    <dgm:pt modelId="{CDAA6488-2ACD-4323-AFBA-04E55418DC4D}" type="parTrans" cxnId="{C063B765-B31C-4BBA-8D17-226C1C86DFB9}">
      <dgm:prSet/>
      <dgm:spPr/>
      <dgm:t>
        <a:bodyPr/>
        <a:lstStyle/>
        <a:p>
          <a:endParaRPr lang="en-US"/>
        </a:p>
      </dgm:t>
    </dgm:pt>
    <dgm:pt modelId="{38125B26-CBD4-42CD-B416-C02D697F66BB}" type="sibTrans" cxnId="{C063B765-B31C-4BBA-8D17-226C1C86DFB9}">
      <dgm:prSet/>
      <dgm:spPr/>
      <dgm:t>
        <a:bodyPr/>
        <a:lstStyle/>
        <a:p>
          <a:endParaRPr lang="en-US"/>
        </a:p>
      </dgm:t>
    </dgm:pt>
    <dgm:pt modelId="{08A19A66-AE5D-485B-9ED4-CD1739F0A219}">
      <dgm:prSet/>
      <dgm:spPr/>
      <dgm:t>
        <a:bodyPr/>
        <a:lstStyle/>
        <a:p>
          <a:r>
            <a:rPr lang="en-US" dirty="0"/>
            <a:t>Lettercase Delivering a Prenatal or Postnatal Diagnosis</a:t>
          </a:r>
        </a:p>
      </dgm:t>
    </dgm:pt>
    <dgm:pt modelId="{E17472A4-F0B1-42AB-B211-365C4C292BE3}" type="parTrans" cxnId="{58D1B6D4-620A-4D2C-A965-3113DBD6BBE9}">
      <dgm:prSet/>
      <dgm:spPr/>
      <dgm:t>
        <a:bodyPr/>
        <a:lstStyle/>
        <a:p>
          <a:endParaRPr lang="en-US"/>
        </a:p>
      </dgm:t>
    </dgm:pt>
    <dgm:pt modelId="{E3B15019-250A-4965-B2CF-675C7E1A26BA}" type="sibTrans" cxnId="{58D1B6D4-620A-4D2C-A965-3113DBD6BBE9}">
      <dgm:prSet/>
      <dgm:spPr/>
      <dgm:t>
        <a:bodyPr/>
        <a:lstStyle/>
        <a:p>
          <a:endParaRPr lang="en-US"/>
        </a:p>
      </dgm:t>
    </dgm:pt>
    <dgm:pt modelId="{C99C59B5-1113-4D36-8BD4-5BF56DA10910}">
      <dgm:prSet/>
      <dgm:spPr/>
      <dgm:t>
        <a:bodyPr/>
        <a:lstStyle/>
        <a:p>
          <a:r>
            <a:rPr lang="en-US" dirty="0"/>
            <a:t>DSDN Delivering a Prenatal Down Syndrome Diagnosis</a:t>
          </a:r>
        </a:p>
      </dgm:t>
    </dgm:pt>
    <dgm:pt modelId="{5AC085B8-2C43-4D71-9940-BACBA9B00CBF}" type="parTrans" cxnId="{6824E84F-B671-47C1-BB1B-B4F68630E28C}">
      <dgm:prSet/>
      <dgm:spPr/>
      <dgm:t>
        <a:bodyPr/>
        <a:lstStyle/>
        <a:p>
          <a:endParaRPr lang="en-US"/>
        </a:p>
      </dgm:t>
    </dgm:pt>
    <dgm:pt modelId="{1E3E7C77-5A5F-4390-A0DD-6DB43669116C}" type="sibTrans" cxnId="{6824E84F-B671-47C1-BB1B-B4F68630E28C}">
      <dgm:prSet/>
      <dgm:spPr/>
      <dgm:t>
        <a:bodyPr/>
        <a:lstStyle/>
        <a:p>
          <a:endParaRPr lang="en-US"/>
        </a:p>
      </dgm:t>
    </dgm:pt>
    <dgm:pt modelId="{6530A0CC-79DA-454E-8F4A-4334E26DDD3A}">
      <dgm:prSet/>
      <dgm:spPr/>
      <dgm:t>
        <a:bodyPr/>
        <a:lstStyle/>
        <a:p>
          <a:r>
            <a:rPr lang="en-US" b="0" i="0" u="none" dirty="0"/>
            <a:t>Letter from your organization about what you offer new and expectant parents and providers</a:t>
          </a:r>
          <a:endParaRPr lang="en-US" dirty="0"/>
        </a:p>
      </dgm:t>
    </dgm:pt>
    <dgm:pt modelId="{6116E851-36BC-164C-ADF3-74F1C4C6ABCE}" type="parTrans" cxnId="{3BFDE180-76C9-2E4F-8289-A3753133C861}">
      <dgm:prSet/>
      <dgm:spPr/>
      <dgm:t>
        <a:bodyPr/>
        <a:lstStyle/>
        <a:p>
          <a:endParaRPr lang="en-US"/>
        </a:p>
      </dgm:t>
    </dgm:pt>
    <dgm:pt modelId="{BE918FA0-3E77-444C-881B-28C2ECED260B}" type="sibTrans" cxnId="{3BFDE180-76C9-2E4F-8289-A3753133C861}">
      <dgm:prSet/>
      <dgm:spPr/>
      <dgm:t>
        <a:bodyPr/>
        <a:lstStyle/>
        <a:p>
          <a:endParaRPr lang="en-US"/>
        </a:p>
      </dgm:t>
    </dgm:pt>
    <dgm:pt modelId="{A50E647F-7BF6-2845-9BE6-C6E1D61C630A}">
      <dgm:prSet/>
      <dgm:spPr/>
      <dgm:t>
        <a:bodyPr/>
        <a:lstStyle/>
        <a:p>
          <a:r>
            <a:rPr lang="en-US" b="0" i="0" u="none"/>
            <a:t>State Information Act?</a:t>
          </a:r>
          <a:endParaRPr lang="en-US"/>
        </a:p>
      </dgm:t>
    </dgm:pt>
    <dgm:pt modelId="{FCC6E73F-6AC4-C840-9DCD-7F03DB30E040}" type="parTrans" cxnId="{F9AF94CD-0E04-F848-B767-622A67D5C049}">
      <dgm:prSet/>
      <dgm:spPr/>
      <dgm:t>
        <a:bodyPr/>
        <a:lstStyle/>
        <a:p>
          <a:endParaRPr lang="en-US"/>
        </a:p>
      </dgm:t>
    </dgm:pt>
    <dgm:pt modelId="{3BEA024E-D01A-2748-93EC-50F81C6D0ED4}" type="sibTrans" cxnId="{F9AF94CD-0E04-F848-B767-622A67D5C049}">
      <dgm:prSet/>
      <dgm:spPr/>
      <dgm:t>
        <a:bodyPr/>
        <a:lstStyle/>
        <a:p>
          <a:endParaRPr lang="en-US"/>
        </a:p>
      </dgm:t>
    </dgm:pt>
    <dgm:pt modelId="{2FF47758-625F-0A48-89FD-7993CAB02D65}">
      <dgm:prSet/>
      <dgm:spPr/>
      <dgm:t>
        <a:bodyPr/>
        <a:lstStyle/>
        <a:p>
          <a:r>
            <a:rPr lang="en-US" b="0" i="0" u="none" dirty="0"/>
            <a:t>Lettercase Understanding Prenatal Screening and Testing for Chromosome Conditions</a:t>
          </a:r>
          <a:endParaRPr lang="en-US" dirty="0"/>
        </a:p>
      </dgm:t>
    </dgm:pt>
    <dgm:pt modelId="{8A142B19-7F0D-D144-B546-2CF73EDD8653}" type="parTrans" cxnId="{FB280961-018D-2E43-AB8B-225BCD4E5AC8}">
      <dgm:prSet/>
      <dgm:spPr/>
      <dgm:t>
        <a:bodyPr/>
        <a:lstStyle/>
        <a:p>
          <a:endParaRPr lang="en-US"/>
        </a:p>
      </dgm:t>
    </dgm:pt>
    <dgm:pt modelId="{D8A7A54B-E47F-6E4E-9B0D-93920D117388}" type="sibTrans" cxnId="{FB280961-018D-2E43-AB8B-225BCD4E5AC8}">
      <dgm:prSet/>
      <dgm:spPr/>
      <dgm:t>
        <a:bodyPr/>
        <a:lstStyle/>
        <a:p>
          <a:endParaRPr lang="en-US"/>
        </a:p>
      </dgm:t>
    </dgm:pt>
    <dgm:pt modelId="{8224E097-EA81-D84F-B65D-223089742657}">
      <dgm:prSet/>
      <dgm:spPr/>
      <dgm:t>
        <a:bodyPr/>
        <a:lstStyle/>
        <a:p>
          <a:r>
            <a:rPr lang="en-US" b="0" i="1" u="none" dirty="0"/>
            <a:t>Provide one per medical professional you plan to serve.</a:t>
          </a:r>
          <a:endParaRPr lang="en-US" dirty="0"/>
        </a:p>
      </dgm:t>
    </dgm:pt>
    <dgm:pt modelId="{3EDCB9F1-81D7-F04C-B5BC-792A32CCA54F}" type="parTrans" cxnId="{131743BB-CCEE-AF4A-9446-C9902C6569B8}">
      <dgm:prSet/>
      <dgm:spPr/>
      <dgm:t>
        <a:bodyPr/>
        <a:lstStyle/>
        <a:p>
          <a:endParaRPr lang="en-US"/>
        </a:p>
      </dgm:t>
    </dgm:pt>
    <dgm:pt modelId="{0B043A13-6E51-BA4B-AE38-5022FA6238B3}" type="sibTrans" cxnId="{131743BB-CCEE-AF4A-9446-C9902C6569B8}">
      <dgm:prSet/>
      <dgm:spPr/>
      <dgm:t>
        <a:bodyPr/>
        <a:lstStyle/>
        <a:p>
          <a:endParaRPr lang="en-US"/>
        </a:p>
      </dgm:t>
    </dgm:pt>
    <dgm:pt modelId="{293257C9-05AE-B34F-8285-8961242189D8}">
      <dgm:prSet/>
      <dgm:spPr/>
      <dgm:t>
        <a:bodyPr/>
        <a:lstStyle/>
        <a:p>
          <a:r>
            <a:rPr lang="en-US" dirty="0"/>
            <a:t>Your organization brochure</a:t>
          </a:r>
        </a:p>
      </dgm:t>
    </dgm:pt>
    <dgm:pt modelId="{09C7D2C5-A770-4847-BC4B-18110192940A}" type="parTrans" cxnId="{66CFF2A5-45F3-F54D-BF71-687106B1D86F}">
      <dgm:prSet/>
      <dgm:spPr/>
      <dgm:t>
        <a:bodyPr/>
        <a:lstStyle/>
        <a:p>
          <a:endParaRPr lang="en-US"/>
        </a:p>
      </dgm:t>
    </dgm:pt>
    <dgm:pt modelId="{D70D88B5-B2D5-6B4D-87C9-8C77EAAB8588}" type="sibTrans" cxnId="{66CFF2A5-45F3-F54D-BF71-687106B1D86F}">
      <dgm:prSet/>
      <dgm:spPr/>
    </dgm:pt>
    <dgm:pt modelId="{8D4AC609-34CE-0749-9A5D-9F49E24DEA3B}">
      <dgm:prSet/>
      <dgm:spPr/>
      <dgm:t>
        <a:bodyPr/>
        <a:lstStyle/>
        <a:p>
          <a:r>
            <a:rPr lang="en-US" dirty="0"/>
            <a:t>DSDN Delivering a Postnatal Down Syndrome Diagnosis</a:t>
          </a:r>
        </a:p>
      </dgm:t>
    </dgm:pt>
    <dgm:pt modelId="{FEF6F294-FFCF-4B43-8E0B-36D531216434}" type="parTrans" cxnId="{57E8F5CF-0A07-8F46-BFF5-EEE417C7808C}">
      <dgm:prSet/>
      <dgm:spPr/>
      <dgm:t>
        <a:bodyPr/>
        <a:lstStyle/>
        <a:p>
          <a:endParaRPr lang="en-US"/>
        </a:p>
      </dgm:t>
    </dgm:pt>
    <dgm:pt modelId="{32810712-8210-FA4C-A577-04CFD090AE79}" type="sibTrans" cxnId="{57E8F5CF-0A07-8F46-BFF5-EEE417C7808C}">
      <dgm:prSet/>
      <dgm:spPr/>
      <dgm:t>
        <a:bodyPr/>
        <a:lstStyle/>
        <a:p>
          <a:endParaRPr lang="en-US"/>
        </a:p>
      </dgm:t>
    </dgm:pt>
    <dgm:pt modelId="{9C8FA55C-012F-D448-A096-45FC81F63140}" type="pres">
      <dgm:prSet presAssocID="{900578FF-07CE-4CB8-B57D-932F052EB1D4}" presName="diagram" presStyleCnt="0">
        <dgm:presLayoutVars>
          <dgm:dir/>
          <dgm:resizeHandles val="exact"/>
        </dgm:presLayoutVars>
      </dgm:prSet>
      <dgm:spPr/>
    </dgm:pt>
    <dgm:pt modelId="{FF2F602F-5A58-C143-B5B8-2CF022358C85}" type="pres">
      <dgm:prSet presAssocID="{E9B16402-7ED8-4088-A0ED-4B61879DA2AB}" presName="node" presStyleLbl="node1" presStyleIdx="0" presStyleCnt="10">
        <dgm:presLayoutVars>
          <dgm:bulletEnabled val="1"/>
        </dgm:presLayoutVars>
      </dgm:prSet>
      <dgm:spPr/>
    </dgm:pt>
    <dgm:pt modelId="{5C3FF529-50D3-7441-B582-08BCD08BEAB3}" type="pres">
      <dgm:prSet presAssocID="{38125B26-CBD4-42CD-B416-C02D697F66BB}" presName="sibTrans" presStyleCnt="0"/>
      <dgm:spPr/>
    </dgm:pt>
    <dgm:pt modelId="{5283F5EB-E6E0-7B46-972F-F9D41B358B2E}" type="pres">
      <dgm:prSet presAssocID="{293257C9-05AE-B34F-8285-8961242189D8}" presName="node" presStyleLbl="node1" presStyleIdx="1" presStyleCnt="10">
        <dgm:presLayoutVars>
          <dgm:bulletEnabled val="1"/>
        </dgm:presLayoutVars>
      </dgm:prSet>
      <dgm:spPr/>
    </dgm:pt>
    <dgm:pt modelId="{F5EF6E1F-D605-5040-864A-BA4E412210D6}" type="pres">
      <dgm:prSet presAssocID="{D70D88B5-B2D5-6B4D-87C9-8C77EAAB8588}" presName="sibTrans" presStyleCnt="0"/>
      <dgm:spPr/>
    </dgm:pt>
    <dgm:pt modelId="{275E3F9F-5577-1542-B1EE-A55222F80F0D}" type="pres">
      <dgm:prSet presAssocID="{957E5BB3-35B6-47A6-AC49-496B06E493EF}" presName="node" presStyleLbl="node1" presStyleIdx="2" presStyleCnt="10">
        <dgm:presLayoutVars>
          <dgm:bulletEnabled val="1"/>
        </dgm:presLayoutVars>
      </dgm:prSet>
      <dgm:spPr/>
    </dgm:pt>
    <dgm:pt modelId="{9285EB25-ADE2-4343-B2F9-D1DC8F2391E7}" type="pres">
      <dgm:prSet presAssocID="{028E3FCC-EE6A-43BB-8A59-3F133AD2D966}" presName="sibTrans" presStyleCnt="0"/>
      <dgm:spPr/>
    </dgm:pt>
    <dgm:pt modelId="{0FC11E81-EA6B-D84B-9BF3-42534548E790}" type="pres">
      <dgm:prSet presAssocID="{08A19A66-AE5D-485B-9ED4-CD1739F0A219}" presName="node" presStyleLbl="node1" presStyleIdx="3" presStyleCnt="10">
        <dgm:presLayoutVars>
          <dgm:bulletEnabled val="1"/>
        </dgm:presLayoutVars>
      </dgm:prSet>
      <dgm:spPr/>
    </dgm:pt>
    <dgm:pt modelId="{2D2D8162-D12A-3F4C-B5AD-35F7C066DF15}" type="pres">
      <dgm:prSet presAssocID="{E3B15019-250A-4965-B2CF-675C7E1A26BA}" presName="sibTrans" presStyleCnt="0"/>
      <dgm:spPr/>
    </dgm:pt>
    <dgm:pt modelId="{C9E76877-B6FE-5A4D-9E32-B3237AFF7C59}" type="pres">
      <dgm:prSet presAssocID="{C99C59B5-1113-4D36-8BD4-5BF56DA10910}" presName="node" presStyleLbl="node1" presStyleIdx="4" presStyleCnt="10">
        <dgm:presLayoutVars>
          <dgm:bulletEnabled val="1"/>
        </dgm:presLayoutVars>
      </dgm:prSet>
      <dgm:spPr/>
    </dgm:pt>
    <dgm:pt modelId="{AADA0025-48FE-FC4E-B8DE-D3E5C7C8D3DD}" type="pres">
      <dgm:prSet presAssocID="{1E3E7C77-5A5F-4390-A0DD-6DB43669116C}" presName="sibTrans" presStyleCnt="0"/>
      <dgm:spPr/>
    </dgm:pt>
    <dgm:pt modelId="{603B7E90-5F33-B34A-A4B8-47FDAEC6D00E}" type="pres">
      <dgm:prSet presAssocID="{8D4AC609-34CE-0749-9A5D-9F49E24DEA3B}" presName="node" presStyleLbl="node1" presStyleIdx="5" presStyleCnt="10">
        <dgm:presLayoutVars>
          <dgm:bulletEnabled val="1"/>
        </dgm:presLayoutVars>
      </dgm:prSet>
      <dgm:spPr/>
    </dgm:pt>
    <dgm:pt modelId="{3AE76193-1B9F-DE4B-9EC8-FE210C830701}" type="pres">
      <dgm:prSet presAssocID="{32810712-8210-FA4C-A577-04CFD090AE79}" presName="sibTrans" presStyleCnt="0"/>
      <dgm:spPr/>
    </dgm:pt>
    <dgm:pt modelId="{0C2F3B8E-EF4B-1D40-A7AB-981FB2AE716C}" type="pres">
      <dgm:prSet presAssocID="{2FF47758-625F-0A48-89FD-7993CAB02D65}" presName="node" presStyleLbl="node1" presStyleIdx="6" presStyleCnt="10">
        <dgm:presLayoutVars>
          <dgm:bulletEnabled val="1"/>
        </dgm:presLayoutVars>
      </dgm:prSet>
      <dgm:spPr/>
    </dgm:pt>
    <dgm:pt modelId="{B16E4AFB-0C76-564F-AE3E-D7C56A46C389}" type="pres">
      <dgm:prSet presAssocID="{D8A7A54B-E47F-6E4E-9B0D-93920D117388}" presName="sibTrans" presStyleCnt="0"/>
      <dgm:spPr/>
    </dgm:pt>
    <dgm:pt modelId="{282DB623-5312-AC46-8A02-625F52990C38}" type="pres">
      <dgm:prSet presAssocID="{A50E647F-7BF6-2845-9BE6-C6E1D61C630A}" presName="node" presStyleLbl="node1" presStyleIdx="7" presStyleCnt="10">
        <dgm:presLayoutVars>
          <dgm:bulletEnabled val="1"/>
        </dgm:presLayoutVars>
      </dgm:prSet>
      <dgm:spPr/>
    </dgm:pt>
    <dgm:pt modelId="{937C2728-157D-5C4F-8583-DD17E9514CE1}" type="pres">
      <dgm:prSet presAssocID="{3BEA024E-D01A-2748-93EC-50F81C6D0ED4}" presName="sibTrans" presStyleCnt="0"/>
      <dgm:spPr/>
    </dgm:pt>
    <dgm:pt modelId="{735D5FD0-8D6E-2649-B0C5-83F037135259}" type="pres">
      <dgm:prSet presAssocID="{6530A0CC-79DA-454E-8F4A-4334E26DDD3A}" presName="node" presStyleLbl="node1" presStyleIdx="8" presStyleCnt="10">
        <dgm:presLayoutVars>
          <dgm:bulletEnabled val="1"/>
        </dgm:presLayoutVars>
      </dgm:prSet>
      <dgm:spPr/>
    </dgm:pt>
    <dgm:pt modelId="{E0331781-0F04-D541-AE70-6C47E90BD142}" type="pres">
      <dgm:prSet presAssocID="{BE918FA0-3E77-444C-881B-28C2ECED260B}" presName="sibTrans" presStyleCnt="0"/>
      <dgm:spPr/>
    </dgm:pt>
    <dgm:pt modelId="{6864662F-A792-A945-AC2B-829578FDD434}" type="pres">
      <dgm:prSet presAssocID="{8224E097-EA81-D84F-B65D-223089742657}" presName="node" presStyleLbl="node1" presStyleIdx="9" presStyleCnt="10">
        <dgm:presLayoutVars>
          <dgm:bulletEnabled val="1"/>
        </dgm:presLayoutVars>
      </dgm:prSet>
      <dgm:spPr/>
    </dgm:pt>
  </dgm:ptLst>
  <dgm:cxnLst>
    <dgm:cxn modelId="{23B6F910-44B2-E844-988A-0A8234C0D970}" type="presOf" srcId="{293257C9-05AE-B34F-8285-8961242189D8}" destId="{5283F5EB-E6E0-7B46-972F-F9D41B358B2E}" srcOrd="0" destOrd="0" presId="urn:microsoft.com/office/officeart/2005/8/layout/default"/>
    <dgm:cxn modelId="{F03E8219-D574-674B-9415-8D19CF3B29B9}" type="presOf" srcId="{6530A0CC-79DA-454E-8F4A-4334E26DDD3A}" destId="{735D5FD0-8D6E-2649-B0C5-83F037135259}" srcOrd="0" destOrd="0" presId="urn:microsoft.com/office/officeart/2005/8/layout/default"/>
    <dgm:cxn modelId="{CB4E8039-920D-314C-9784-C4DCCC3F5B45}" type="presOf" srcId="{A50E647F-7BF6-2845-9BE6-C6E1D61C630A}" destId="{282DB623-5312-AC46-8A02-625F52990C38}" srcOrd="0" destOrd="0" presId="urn:microsoft.com/office/officeart/2005/8/layout/default"/>
    <dgm:cxn modelId="{BBDF6E48-3990-254D-8EED-8319681F0710}" type="presOf" srcId="{900578FF-07CE-4CB8-B57D-932F052EB1D4}" destId="{9C8FA55C-012F-D448-A096-45FC81F63140}" srcOrd="0" destOrd="0" presId="urn:microsoft.com/office/officeart/2005/8/layout/default"/>
    <dgm:cxn modelId="{6824E84F-B671-47C1-BB1B-B4F68630E28C}" srcId="{900578FF-07CE-4CB8-B57D-932F052EB1D4}" destId="{C99C59B5-1113-4D36-8BD4-5BF56DA10910}" srcOrd="4" destOrd="0" parTransId="{5AC085B8-2C43-4D71-9940-BACBA9B00CBF}" sibTransId="{1E3E7C77-5A5F-4390-A0DD-6DB43669116C}"/>
    <dgm:cxn modelId="{FB280961-018D-2E43-AB8B-225BCD4E5AC8}" srcId="{900578FF-07CE-4CB8-B57D-932F052EB1D4}" destId="{2FF47758-625F-0A48-89FD-7993CAB02D65}" srcOrd="6" destOrd="0" parTransId="{8A142B19-7F0D-D144-B546-2CF73EDD8653}" sibTransId="{D8A7A54B-E47F-6E4E-9B0D-93920D117388}"/>
    <dgm:cxn modelId="{C063B765-B31C-4BBA-8D17-226C1C86DFB9}" srcId="{900578FF-07CE-4CB8-B57D-932F052EB1D4}" destId="{E9B16402-7ED8-4088-A0ED-4B61879DA2AB}" srcOrd="0" destOrd="0" parTransId="{CDAA6488-2ACD-4323-AFBA-04E55418DC4D}" sibTransId="{38125B26-CBD4-42CD-B416-C02D697F66BB}"/>
    <dgm:cxn modelId="{2BF7D66B-8CB0-E34A-8EA8-F58CDA25AD9D}" type="presOf" srcId="{C99C59B5-1113-4D36-8BD4-5BF56DA10910}" destId="{C9E76877-B6FE-5A4D-9E32-B3237AFF7C59}" srcOrd="0" destOrd="0" presId="urn:microsoft.com/office/officeart/2005/8/layout/default"/>
    <dgm:cxn modelId="{3F05956C-C842-3E41-A33A-6694971CC07A}" type="presOf" srcId="{E9B16402-7ED8-4088-A0ED-4B61879DA2AB}" destId="{FF2F602F-5A58-C143-B5B8-2CF022358C85}" srcOrd="0" destOrd="0" presId="urn:microsoft.com/office/officeart/2005/8/layout/default"/>
    <dgm:cxn modelId="{3BFDE180-76C9-2E4F-8289-A3753133C861}" srcId="{900578FF-07CE-4CB8-B57D-932F052EB1D4}" destId="{6530A0CC-79DA-454E-8F4A-4334E26DDD3A}" srcOrd="8" destOrd="0" parTransId="{6116E851-36BC-164C-ADF3-74F1C4C6ABCE}" sibTransId="{BE918FA0-3E77-444C-881B-28C2ECED260B}"/>
    <dgm:cxn modelId="{67C3EF8F-545E-144C-9787-3A4AC3247AB2}" type="presOf" srcId="{957E5BB3-35B6-47A6-AC49-496B06E493EF}" destId="{275E3F9F-5577-1542-B1EE-A55222F80F0D}" srcOrd="0" destOrd="0" presId="urn:microsoft.com/office/officeart/2005/8/layout/default"/>
    <dgm:cxn modelId="{3D80E6A5-3949-B542-A250-6FCA7B47FCAE}" type="presOf" srcId="{08A19A66-AE5D-485B-9ED4-CD1739F0A219}" destId="{0FC11E81-EA6B-D84B-9BF3-42534548E790}" srcOrd="0" destOrd="0" presId="urn:microsoft.com/office/officeart/2005/8/layout/default"/>
    <dgm:cxn modelId="{66CFF2A5-45F3-F54D-BF71-687106B1D86F}" srcId="{900578FF-07CE-4CB8-B57D-932F052EB1D4}" destId="{293257C9-05AE-B34F-8285-8961242189D8}" srcOrd="1" destOrd="0" parTransId="{09C7D2C5-A770-4847-BC4B-18110192940A}" sibTransId="{D70D88B5-B2D5-6B4D-87C9-8C77EAAB8588}"/>
    <dgm:cxn modelId="{93490EB6-4F95-FC46-8979-67E559506C73}" type="presOf" srcId="{2FF47758-625F-0A48-89FD-7993CAB02D65}" destId="{0C2F3B8E-EF4B-1D40-A7AB-981FB2AE716C}" srcOrd="0" destOrd="0" presId="urn:microsoft.com/office/officeart/2005/8/layout/default"/>
    <dgm:cxn modelId="{131743BB-CCEE-AF4A-9446-C9902C6569B8}" srcId="{900578FF-07CE-4CB8-B57D-932F052EB1D4}" destId="{8224E097-EA81-D84F-B65D-223089742657}" srcOrd="9" destOrd="0" parTransId="{3EDCB9F1-81D7-F04C-B5BC-792A32CCA54F}" sibTransId="{0B043A13-6E51-BA4B-AE38-5022FA6238B3}"/>
    <dgm:cxn modelId="{F9AF94CD-0E04-F848-B767-622A67D5C049}" srcId="{900578FF-07CE-4CB8-B57D-932F052EB1D4}" destId="{A50E647F-7BF6-2845-9BE6-C6E1D61C630A}" srcOrd="7" destOrd="0" parTransId="{FCC6E73F-6AC4-C840-9DCD-7F03DB30E040}" sibTransId="{3BEA024E-D01A-2748-93EC-50F81C6D0ED4}"/>
    <dgm:cxn modelId="{57E8F5CF-0A07-8F46-BFF5-EEE417C7808C}" srcId="{900578FF-07CE-4CB8-B57D-932F052EB1D4}" destId="{8D4AC609-34CE-0749-9A5D-9F49E24DEA3B}" srcOrd="5" destOrd="0" parTransId="{FEF6F294-FFCF-4B43-8E0B-36D531216434}" sibTransId="{32810712-8210-FA4C-A577-04CFD090AE79}"/>
    <dgm:cxn modelId="{9D2C08D4-941A-9241-9A6E-2470AC11EF37}" type="presOf" srcId="{8D4AC609-34CE-0749-9A5D-9F49E24DEA3B}" destId="{603B7E90-5F33-B34A-A4B8-47FDAEC6D00E}" srcOrd="0" destOrd="0" presId="urn:microsoft.com/office/officeart/2005/8/layout/default"/>
    <dgm:cxn modelId="{58D1B6D4-620A-4D2C-A965-3113DBD6BBE9}" srcId="{900578FF-07CE-4CB8-B57D-932F052EB1D4}" destId="{08A19A66-AE5D-485B-9ED4-CD1739F0A219}" srcOrd="3" destOrd="0" parTransId="{E17472A4-F0B1-42AB-B211-365C4C292BE3}" sibTransId="{E3B15019-250A-4965-B2CF-675C7E1A26BA}"/>
    <dgm:cxn modelId="{2E3A44EF-502C-4DD7-A327-CA4453F86870}" srcId="{900578FF-07CE-4CB8-B57D-932F052EB1D4}" destId="{957E5BB3-35B6-47A6-AC49-496B06E493EF}" srcOrd="2" destOrd="0" parTransId="{29CBD7F8-F35A-4072-AFBB-876AB3E52EDB}" sibTransId="{028E3FCC-EE6A-43BB-8A59-3F133AD2D966}"/>
    <dgm:cxn modelId="{401E92F2-7595-9044-BA9B-FF22C0709CCC}" type="presOf" srcId="{8224E097-EA81-D84F-B65D-223089742657}" destId="{6864662F-A792-A945-AC2B-829578FDD434}" srcOrd="0" destOrd="0" presId="urn:microsoft.com/office/officeart/2005/8/layout/default"/>
    <dgm:cxn modelId="{D57EDD7E-B001-F047-85FE-60E1C11C14E6}" type="presParOf" srcId="{9C8FA55C-012F-D448-A096-45FC81F63140}" destId="{FF2F602F-5A58-C143-B5B8-2CF022358C85}" srcOrd="0" destOrd="0" presId="urn:microsoft.com/office/officeart/2005/8/layout/default"/>
    <dgm:cxn modelId="{1F6DA763-2C00-874A-B851-38A902E519E2}" type="presParOf" srcId="{9C8FA55C-012F-D448-A096-45FC81F63140}" destId="{5C3FF529-50D3-7441-B582-08BCD08BEAB3}" srcOrd="1" destOrd="0" presId="urn:microsoft.com/office/officeart/2005/8/layout/default"/>
    <dgm:cxn modelId="{111B033D-278B-E344-8E7C-673E6DC3EFC6}" type="presParOf" srcId="{9C8FA55C-012F-D448-A096-45FC81F63140}" destId="{5283F5EB-E6E0-7B46-972F-F9D41B358B2E}" srcOrd="2" destOrd="0" presId="urn:microsoft.com/office/officeart/2005/8/layout/default"/>
    <dgm:cxn modelId="{D52EAF85-6A84-144A-80C0-AFA5CE000520}" type="presParOf" srcId="{9C8FA55C-012F-D448-A096-45FC81F63140}" destId="{F5EF6E1F-D605-5040-864A-BA4E412210D6}" srcOrd="3" destOrd="0" presId="urn:microsoft.com/office/officeart/2005/8/layout/default"/>
    <dgm:cxn modelId="{C8DD2D1B-CAF2-4542-AB57-A51D9F2A1304}" type="presParOf" srcId="{9C8FA55C-012F-D448-A096-45FC81F63140}" destId="{275E3F9F-5577-1542-B1EE-A55222F80F0D}" srcOrd="4" destOrd="0" presId="urn:microsoft.com/office/officeart/2005/8/layout/default"/>
    <dgm:cxn modelId="{ED7C5663-DC3A-234F-B6FA-E411EBC4DEF8}" type="presParOf" srcId="{9C8FA55C-012F-D448-A096-45FC81F63140}" destId="{9285EB25-ADE2-4343-B2F9-D1DC8F2391E7}" srcOrd="5" destOrd="0" presId="urn:microsoft.com/office/officeart/2005/8/layout/default"/>
    <dgm:cxn modelId="{661E28DB-5F4B-B247-B9D8-534360909371}" type="presParOf" srcId="{9C8FA55C-012F-D448-A096-45FC81F63140}" destId="{0FC11E81-EA6B-D84B-9BF3-42534548E790}" srcOrd="6" destOrd="0" presId="urn:microsoft.com/office/officeart/2005/8/layout/default"/>
    <dgm:cxn modelId="{16969EBF-08EA-9F45-BC2C-15107BBE0B25}" type="presParOf" srcId="{9C8FA55C-012F-D448-A096-45FC81F63140}" destId="{2D2D8162-D12A-3F4C-B5AD-35F7C066DF15}" srcOrd="7" destOrd="0" presId="urn:microsoft.com/office/officeart/2005/8/layout/default"/>
    <dgm:cxn modelId="{70461A28-0436-164F-8879-86106017676F}" type="presParOf" srcId="{9C8FA55C-012F-D448-A096-45FC81F63140}" destId="{C9E76877-B6FE-5A4D-9E32-B3237AFF7C59}" srcOrd="8" destOrd="0" presId="urn:microsoft.com/office/officeart/2005/8/layout/default"/>
    <dgm:cxn modelId="{21939032-8933-874E-8158-9F63BE22A68E}" type="presParOf" srcId="{9C8FA55C-012F-D448-A096-45FC81F63140}" destId="{AADA0025-48FE-FC4E-B8DE-D3E5C7C8D3DD}" srcOrd="9" destOrd="0" presId="urn:microsoft.com/office/officeart/2005/8/layout/default"/>
    <dgm:cxn modelId="{FF4A0D12-D225-EC4F-B880-B5877859309B}" type="presParOf" srcId="{9C8FA55C-012F-D448-A096-45FC81F63140}" destId="{603B7E90-5F33-B34A-A4B8-47FDAEC6D00E}" srcOrd="10" destOrd="0" presId="urn:microsoft.com/office/officeart/2005/8/layout/default"/>
    <dgm:cxn modelId="{0A4B7600-CEFA-694D-BE8C-0DC727C3EBB5}" type="presParOf" srcId="{9C8FA55C-012F-D448-A096-45FC81F63140}" destId="{3AE76193-1B9F-DE4B-9EC8-FE210C830701}" srcOrd="11" destOrd="0" presId="urn:microsoft.com/office/officeart/2005/8/layout/default"/>
    <dgm:cxn modelId="{E384429B-B838-3D40-9D90-71A25033C108}" type="presParOf" srcId="{9C8FA55C-012F-D448-A096-45FC81F63140}" destId="{0C2F3B8E-EF4B-1D40-A7AB-981FB2AE716C}" srcOrd="12" destOrd="0" presId="urn:microsoft.com/office/officeart/2005/8/layout/default"/>
    <dgm:cxn modelId="{F6F68299-7D4F-0944-9494-158FE0057D85}" type="presParOf" srcId="{9C8FA55C-012F-D448-A096-45FC81F63140}" destId="{B16E4AFB-0C76-564F-AE3E-D7C56A46C389}" srcOrd="13" destOrd="0" presId="urn:microsoft.com/office/officeart/2005/8/layout/default"/>
    <dgm:cxn modelId="{F981FE1A-9CBE-9042-9876-DA44E4795408}" type="presParOf" srcId="{9C8FA55C-012F-D448-A096-45FC81F63140}" destId="{282DB623-5312-AC46-8A02-625F52990C38}" srcOrd="14" destOrd="0" presId="urn:microsoft.com/office/officeart/2005/8/layout/default"/>
    <dgm:cxn modelId="{176C7DF9-00F8-6348-899E-1FC8485C5D17}" type="presParOf" srcId="{9C8FA55C-012F-D448-A096-45FC81F63140}" destId="{937C2728-157D-5C4F-8583-DD17E9514CE1}" srcOrd="15" destOrd="0" presId="urn:microsoft.com/office/officeart/2005/8/layout/default"/>
    <dgm:cxn modelId="{33DEBFED-11CC-AC43-A300-61B63C8E8A7D}" type="presParOf" srcId="{9C8FA55C-012F-D448-A096-45FC81F63140}" destId="{735D5FD0-8D6E-2649-B0C5-83F037135259}" srcOrd="16" destOrd="0" presId="urn:microsoft.com/office/officeart/2005/8/layout/default"/>
    <dgm:cxn modelId="{D6C3CC25-10F9-E440-8E96-81360DD29138}" type="presParOf" srcId="{9C8FA55C-012F-D448-A096-45FC81F63140}" destId="{E0331781-0F04-D541-AE70-6C47E90BD142}" srcOrd="17" destOrd="0" presId="urn:microsoft.com/office/officeart/2005/8/layout/default"/>
    <dgm:cxn modelId="{7A050A87-66D1-9E4F-8AFC-A33C1DC1FFCE}" type="presParOf" srcId="{9C8FA55C-012F-D448-A096-45FC81F63140}" destId="{6864662F-A792-A945-AC2B-829578FDD434}" srcOrd="1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00578FF-07CE-4CB8-B57D-932F052EB1D4}"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957E5BB3-35B6-47A6-AC49-496B06E493EF}">
      <dgm:prSet/>
      <dgm:spPr/>
      <dgm:t>
        <a:bodyPr/>
        <a:lstStyle/>
        <a:p>
          <a:pPr>
            <a:lnSpc>
              <a:spcPct val="100000"/>
            </a:lnSpc>
          </a:pPr>
          <a:r>
            <a:rPr lang="en-US" b="0" i="0" u="none" dirty="0"/>
            <a:t>Diagnosis to Delivery: A Pregnant Mother's Guide to Down Syndrome (follow-up visit or basket)</a:t>
          </a:r>
          <a:endParaRPr lang="en-US" dirty="0"/>
        </a:p>
      </dgm:t>
    </dgm:pt>
    <dgm:pt modelId="{29CBD7F8-F35A-4072-AFBB-876AB3E52EDB}" type="parTrans" cxnId="{2E3A44EF-502C-4DD7-A327-CA4453F86870}">
      <dgm:prSet/>
      <dgm:spPr/>
      <dgm:t>
        <a:bodyPr/>
        <a:lstStyle/>
        <a:p>
          <a:endParaRPr lang="en-US"/>
        </a:p>
      </dgm:t>
    </dgm:pt>
    <dgm:pt modelId="{028E3FCC-EE6A-43BB-8A59-3F133AD2D966}" type="sibTrans" cxnId="{2E3A44EF-502C-4DD7-A327-CA4453F86870}">
      <dgm:prSet/>
      <dgm:spPr/>
      <dgm:t>
        <a:bodyPr/>
        <a:lstStyle/>
        <a:p>
          <a:pPr>
            <a:lnSpc>
              <a:spcPct val="100000"/>
            </a:lnSpc>
          </a:pPr>
          <a:endParaRPr lang="en-US"/>
        </a:p>
      </dgm:t>
    </dgm:pt>
    <dgm:pt modelId="{E9B16402-7ED8-4088-A0ED-4B61879DA2AB}">
      <dgm:prSet/>
      <dgm:spPr/>
      <dgm:t>
        <a:bodyPr/>
        <a:lstStyle/>
        <a:p>
          <a:pPr>
            <a:lnSpc>
              <a:spcPct val="100000"/>
            </a:lnSpc>
          </a:pPr>
          <a:r>
            <a:rPr lang="en-US" b="0" i="0" u="none" dirty="0"/>
            <a:t>Letter/cards/brochure for new and expectant parents about what your organization can offer them.</a:t>
          </a:r>
          <a:endParaRPr lang="en-US" dirty="0"/>
        </a:p>
      </dgm:t>
    </dgm:pt>
    <dgm:pt modelId="{CDAA6488-2ACD-4323-AFBA-04E55418DC4D}" type="parTrans" cxnId="{C063B765-B31C-4BBA-8D17-226C1C86DFB9}">
      <dgm:prSet/>
      <dgm:spPr/>
      <dgm:t>
        <a:bodyPr/>
        <a:lstStyle/>
        <a:p>
          <a:endParaRPr lang="en-US"/>
        </a:p>
      </dgm:t>
    </dgm:pt>
    <dgm:pt modelId="{38125B26-CBD4-42CD-B416-C02D697F66BB}" type="sibTrans" cxnId="{C063B765-B31C-4BBA-8D17-226C1C86DFB9}">
      <dgm:prSet/>
      <dgm:spPr/>
      <dgm:t>
        <a:bodyPr/>
        <a:lstStyle/>
        <a:p>
          <a:pPr>
            <a:lnSpc>
              <a:spcPct val="100000"/>
            </a:lnSpc>
          </a:pPr>
          <a:endParaRPr lang="en-US"/>
        </a:p>
      </dgm:t>
    </dgm:pt>
    <dgm:pt modelId="{08A19A66-AE5D-485B-9ED4-CD1739F0A219}">
      <dgm:prSet/>
      <dgm:spPr/>
      <dgm:t>
        <a:bodyPr/>
        <a:lstStyle/>
        <a:p>
          <a:pPr>
            <a:lnSpc>
              <a:spcPct val="100000"/>
            </a:lnSpc>
          </a:pPr>
          <a:r>
            <a:rPr lang="en-US" b="0" i="0" u="none" dirty="0"/>
            <a:t>DSDN Brochure</a:t>
          </a:r>
          <a:endParaRPr lang="en-US" dirty="0"/>
        </a:p>
      </dgm:t>
    </dgm:pt>
    <dgm:pt modelId="{E17472A4-F0B1-42AB-B211-365C4C292BE3}" type="parTrans" cxnId="{58D1B6D4-620A-4D2C-A965-3113DBD6BBE9}">
      <dgm:prSet/>
      <dgm:spPr/>
      <dgm:t>
        <a:bodyPr/>
        <a:lstStyle/>
        <a:p>
          <a:endParaRPr lang="en-US"/>
        </a:p>
      </dgm:t>
    </dgm:pt>
    <dgm:pt modelId="{E3B15019-250A-4965-B2CF-675C7E1A26BA}" type="sibTrans" cxnId="{58D1B6D4-620A-4D2C-A965-3113DBD6BBE9}">
      <dgm:prSet/>
      <dgm:spPr/>
      <dgm:t>
        <a:bodyPr/>
        <a:lstStyle/>
        <a:p>
          <a:pPr>
            <a:lnSpc>
              <a:spcPct val="100000"/>
            </a:lnSpc>
          </a:pPr>
          <a:endParaRPr lang="en-US"/>
        </a:p>
      </dgm:t>
    </dgm:pt>
    <dgm:pt modelId="{C99C59B5-1113-4D36-8BD4-5BF56DA10910}">
      <dgm:prSet/>
      <dgm:spPr/>
      <dgm:t>
        <a:bodyPr/>
        <a:lstStyle/>
        <a:p>
          <a:pPr>
            <a:lnSpc>
              <a:spcPct val="100000"/>
            </a:lnSpc>
          </a:pPr>
          <a:r>
            <a:rPr lang="en-US" b="0" i="1" u="none" dirty="0"/>
            <a:t>Explain to providers that these are additional materials for families who are preparing for the birth of their baby and want more information in a follow-up visit.</a:t>
          </a:r>
        </a:p>
      </dgm:t>
    </dgm:pt>
    <dgm:pt modelId="{5AC085B8-2C43-4D71-9940-BACBA9B00CBF}" type="parTrans" cxnId="{6824E84F-B671-47C1-BB1B-B4F68630E28C}">
      <dgm:prSet/>
      <dgm:spPr/>
      <dgm:t>
        <a:bodyPr/>
        <a:lstStyle/>
        <a:p>
          <a:endParaRPr lang="en-US"/>
        </a:p>
      </dgm:t>
    </dgm:pt>
    <dgm:pt modelId="{1E3E7C77-5A5F-4390-A0DD-6DB43669116C}" type="sibTrans" cxnId="{6824E84F-B671-47C1-BB1B-B4F68630E28C}">
      <dgm:prSet/>
      <dgm:spPr/>
      <dgm:t>
        <a:bodyPr/>
        <a:lstStyle/>
        <a:p>
          <a:pPr>
            <a:lnSpc>
              <a:spcPct val="100000"/>
            </a:lnSpc>
          </a:pPr>
          <a:endParaRPr lang="en-US"/>
        </a:p>
      </dgm:t>
    </dgm:pt>
    <dgm:pt modelId="{1A02A0F6-2FBC-8147-92AE-1BABE3B24814}">
      <dgm:prSet/>
      <dgm:spPr/>
      <dgm:t>
        <a:bodyPr/>
        <a:lstStyle/>
        <a:p>
          <a:pPr>
            <a:lnSpc>
              <a:spcPct val="100000"/>
            </a:lnSpc>
          </a:pPr>
          <a:r>
            <a:rPr lang="en-US" b="0" i="0" u="none" dirty="0"/>
            <a:t>Other Resources/Books/Gifts </a:t>
          </a:r>
          <a:r>
            <a:rPr lang="en-US" dirty="0"/>
            <a:t>or Expectant Parent Baskets</a:t>
          </a:r>
        </a:p>
      </dgm:t>
    </dgm:pt>
    <dgm:pt modelId="{B2AD5573-BCC0-CD4B-9DD3-963D91D9AE46}" type="parTrans" cxnId="{20FA4FAC-DF17-9C4D-8CD7-1AA6C5D8590D}">
      <dgm:prSet/>
      <dgm:spPr/>
      <dgm:t>
        <a:bodyPr/>
        <a:lstStyle/>
        <a:p>
          <a:endParaRPr lang="en-US"/>
        </a:p>
      </dgm:t>
    </dgm:pt>
    <dgm:pt modelId="{4E3E462D-93CE-9D40-88C8-590E847AFC8F}" type="sibTrans" cxnId="{20FA4FAC-DF17-9C4D-8CD7-1AA6C5D8590D}">
      <dgm:prSet/>
      <dgm:spPr/>
      <dgm:t>
        <a:bodyPr/>
        <a:lstStyle/>
        <a:p>
          <a:pPr>
            <a:lnSpc>
              <a:spcPct val="100000"/>
            </a:lnSpc>
          </a:pPr>
          <a:endParaRPr lang="en-US"/>
        </a:p>
      </dgm:t>
    </dgm:pt>
    <dgm:pt modelId="{9754968E-4822-9C4F-B026-D4A6CA36513D}">
      <dgm:prSet/>
      <dgm:spPr/>
      <dgm:t>
        <a:bodyPr/>
        <a:lstStyle/>
        <a:p>
          <a:pPr>
            <a:lnSpc>
              <a:spcPct val="100000"/>
            </a:lnSpc>
          </a:pPr>
          <a:r>
            <a:rPr lang="en-US" dirty="0"/>
            <a:t>Your Loved One Is Having a Baby with Down Syndrome</a:t>
          </a:r>
        </a:p>
      </dgm:t>
    </dgm:pt>
    <dgm:pt modelId="{E72128BD-4C85-8243-AA00-D92F1855A75E}" type="parTrans" cxnId="{EFC6B1B4-81D2-3E4E-A826-B2E40E1D6EA1}">
      <dgm:prSet/>
      <dgm:spPr/>
    </dgm:pt>
    <dgm:pt modelId="{B19597C9-F354-5B42-94A7-8FC76E4C43B6}" type="sibTrans" cxnId="{EFC6B1B4-81D2-3E4E-A826-B2E40E1D6EA1}">
      <dgm:prSet/>
      <dgm:spPr/>
    </dgm:pt>
    <dgm:pt modelId="{E62268FC-8E90-4541-88A0-39D223316A21}">
      <dgm:prSet/>
      <dgm:spPr/>
      <dgm:t>
        <a:bodyPr/>
        <a:lstStyle/>
        <a:p>
          <a:pPr>
            <a:lnSpc>
              <a:spcPct val="100000"/>
            </a:lnSpc>
          </a:pPr>
          <a:r>
            <a:rPr lang="en-US" dirty="0"/>
            <a:t>Lettercase Brochure</a:t>
          </a:r>
        </a:p>
      </dgm:t>
    </dgm:pt>
    <dgm:pt modelId="{69D31CF1-1C66-6947-AE0E-8426A6687A5A}" type="parTrans" cxnId="{82B9B010-31F5-D747-8CC3-FC5FD4E9B88D}">
      <dgm:prSet/>
      <dgm:spPr/>
    </dgm:pt>
    <dgm:pt modelId="{07B22B44-70EB-774D-91E8-2E0B4748D9D2}" type="sibTrans" cxnId="{82B9B010-31F5-D747-8CC3-FC5FD4E9B88D}">
      <dgm:prSet/>
      <dgm:spPr/>
      <dgm:t>
        <a:bodyPr/>
        <a:lstStyle/>
        <a:p>
          <a:pPr>
            <a:lnSpc>
              <a:spcPct val="100000"/>
            </a:lnSpc>
          </a:pPr>
          <a:endParaRPr lang="en-US"/>
        </a:p>
      </dgm:t>
    </dgm:pt>
    <dgm:pt modelId="{09D5313F-E266-EA40-BAB2-42E51A001EF0}">
      <dgm:prSet/>
      <dgm:spPr/>
      <dgm:t>
        <a:bodyPr/>
        <a:lstStyle/>
        <a:p>
          <a:pPr>
            <a:lnSpc>
              <a:spcPct val="100000"/>
            </a:lnSpc>
          </a:pPr>
          <a:r>
            <a:rPr lang="en-US" dirty="0"/>
            <a:t>National First Call Brochure, if an organization needs extra support</a:t>
          </a:r>
        </a:p>
      </dgm:t>
    </dgm:pt>
    <dgm:pt modelId="{CBA247D5-1BD0-CE43-94EE-B36400AC3E5C}" type="parTrans" cxnId="{1964AAEB-C03B-B649-AA19-8D54DC50BADC}">
      <dgm:prSet/>
      <dgm:spPr/>
    </dgm:pt>
    <dgm:pt modelId="{22659927-2B7F-ED47-A33C-23C7E4D5BD4A}" type="sibTrans" cxnId="{1964AAEB-C03B-B649-AA19-8D54DC50BADC}">
      <dgm:prSet/>
      <dgm:spPr/>
      <dgm:t>
        <a:bodyPr/>
        <a:lstStyle/>
        <a:p>
          <a:pPr>
            <a:lnSpc>
              <a:spcPct val="100000"/>
            </a:lnSpc>
          </a:pPr>
          <a:endParaRPr lang="en-US"/>
        </a:p>
      </dgm:t>
    </dgm:pt>
    <dgm:pt modelId="{0DE5F132-41F1-40CC-8B24-2099F9A43949}" type="pres">
      <dgm:prSet presAssocID="{900578FF-07CE-4CB8-B57D-932F052EB1D4}" presName="root" presStyleCnt="0">
        <dgm:presLayoutVars>
          <dgm:dir/>
          <dgm:resizeHandles val="exact"/>
        </dgm:presLayoutVars>
      </dgm:prSet>
      <dgm:spPr/>
    </dgm:pt>
    <dgm:pt modelId="{92EDA046-9A4F-42B5-B6A0-C9B75D2050B4}" type="pres">
      <dgm:prSet presAssocID="{900578FF-07CE-4CB8-B57D-932F052EB1D4}" presName="container" presStyleCnt="0">
        <dgm:presLayoutVars>
          <dgm:dir/>
          <dgm:resizeHandles val="exact"/>
        </dgm:presLayoutVars>
      </dgm:prSet>
      <dgm:spPr/>
    </dgm:pt>
    <dgm:pt modelId="{DA17557F-8D31-423D-90CD-52FB70E8EA83}" type="pres">
      <dgm:prSet presAssocID="{957E5BB3-35B6-47A6-AC49-496B06E493EF}" presName="compNode" presStyleCnt="0"/>
      <dgm:spPr/>
    </dgm:pt>
    <dgm:pt modelId="{09961D3B-FF99-4C34-8D97-6C1A9F9191CA}" type="pres">
      <dgm:prSet presAssocID="{957E5BB3-35B6-47A6-AC49-496B06E493EF}" presName="iconBgRect" presStyleLbl="bgShp" presStyleIdx="0" presStyleCnt="8"/>
      <dgm:spPr/>
    </dgm:pt>
    <dgm:pt modelId="{ACE0AA1C-5EA0-44C1-AA2E-475423309F7F}" type="pres">
      <dgm:prSet presAssocID="{957E5BB3-35B6-47A6-AC49-496B06E493EF}" presName="iconRect" presStyleLbl="node1" presStyleIdx="0" presStyleCnt="8"/>
      <dgm:spPr>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amily"/>
        </a:ext>
      </dgm:extLst>
    </dgm:pt>
    <dgm:pt modelId="{014B3F9D-9673-41D8-B952-E466266D07CE}" type="pres">
      <dgm:prSet presAssocID="{957E5BB3-35B6-47A6-AC49-496B06E493EF}" presName="spaceRect" presStyleCnt="0"/>
      <dgm:spPr/>
    </dgm:pt>
    <dgm:pt modelId="{5BB23EDB-6B08-4A56-BBCE-C63425945B24}" type="pres">
      <dgm:prSet presAssocID="{957E5BB3-35B6-47A6-AC49-496B06E493EF}" presName="textRect" presStyleLbl="revTx" presStyleIdx="0" presStyleCnt="8">
        <dgm:presLayoutVars>
          <dgm:chMax val="1"/>
          <dgm:chPref val="1"/>
        </dgm:presLayoutVars>
      </dgm:prSet>
      <dgm:spPr/>
    </dgm:pt>
    <dgm:pt modelId="{65F0C445-C4EB-42EF-AE2F-588AD55C4A31}" type="pres">
      <dgm:prSet presAssocID="{028E3FCC-EE6A-43BB-8A59-3F133AD2D966}" presName="sibTrans" presStyleLbl="sibTrans2D1" presStyleIdx="0" presStyleCnt="0"/>
      <dgm:spPr/>
    </dgm:pt>
    <dgm:pt modelId="{C37C6889-CC12-8E4A-B8B4-053366CB0A98}" type="pres">
      <dgm:prSet presAssocID="{09D5313F-E266-EA40-BAB2-42E51A001EF0}" presName="compNode" presStyleCnt="0"/>
      <dgm:spPr/>
    </dgm:pt>
    <dgm:pt modelId="{915B01AA-8926-854A-8821-4CBB70FC0005}" type="pres">
      <dgm:prSet presAssocID="{09D5313F-E266-EA40-BAB2-42E51A001EF0}" presName="iconBgRect" presStyleLbl="bgShp" presStyleIdx="1" presStyleCnt="8"/>
      <dgm:spPr/>
    </dgm:pt>
    <dgm:pt modelId="{DA550EBD-0323-FB4E-BC86-AAA0659D4E99}" type="pres">
      <dgm:prSet presAssocID="{09D5313F-E266-EA40-BAB2-42E51A001EF0}" presName="iconRect" presStyleLbl="node1" presStyleIdx="1" presStyleCnt="8"/>
      <dgm:spPr/>
    </dgm:pt>
    <dgm:pt modelId="{6A45EB46-D4DF-D948-9615-EC450D9FE16F}" type="pres">
      <dgm:prSet presAssocID="{09D5313F-E266-EA40-BAB2-42E51A001EF0}" presName="spaceRect" presStyleCnt="0"/>
      <dgm:spPr/>
    </dgm:pt>
    <dgm:pt modelId="{9BDCC228-E41C-BF44-B8CC-E83E6D01856C}" type="pres">
      <dgm:prSet presAssocID="{09D5313F-E266-EA40-BAB2-42E51A001EF0}" presName="textRect" presStyleLbl="revTx" presStyleIdx="1" presStyleCnt="8">
        <dgm:presLayoutVars>
          <dgm:chMax val="1"/>
          <dgm:chPref val="1"/>
        </dgm:presLayoutVars>
      </dgm:prSet>
      <dgm:spPr/>
    </dgm:pt>
    <dgm:pt modelId="{FA0F876E-4A22-8643-9779-7D5D70407410}" type="pres">
      <dgm:prSet presAssocID="{22659927-2B7F-ED47-A33C-23C7E4D5BD4A}" presName="sibTrans" presStyleLbl="sibTrans2D1" presStyleIdx="0" presStyleCnt="0"/>
      <dgm:spPr/>
    </dgm:pt>
    <dgm:pt modelId="{19F110C6-580B-4EDD-9D78-BEB4A3654529}" type="pres">
      <dgm:prSet presAssocID="{E9B16402-7ED8-4088-A0ED-4B61879DA2AB}" presName="compNode" presStyleCnt="0"/>
      <dgm:spPr/>
    </dgm:pt>
    <dgm:pt modelId="{340B8218-6D31-438C-A72E-B6DAB05C2824}" type="pres">
      <dgm:prSet presAssocID="{E9B16402-7ED8-4088-A0ED-4B61879DA2AB}" presName="iconBgRect" presStyleLbl="bgShp" presStyleIdx="2" presStyleCnt="8"/>
      <dgm:spPr/>
    </dgm:pt>
    <dgm:pt modelId="{32B56909-6C7E-4428-982B-BF54F73766CC}" type="pres">
      <dgm:prSet presAssocID="{E9B16402-7ED8-4088-A0ED-4B61879DA2AB}" presName="iconRect" presStyleLbl="node1" presStyleIdx="2" presStyleCnt="8"/>
      <dgm:spPr>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Id Badge"/>
        </a:ext>
      </dgm:extLst>
    </dgm:pt>
    <dgm:pt modelId="{FF4E0F07-6CEB-4CC1-A2A0-F09C3145D818}" type="pres">
      <dgm:prSet presAssocID="{E9B16402-7ED8-4088-A0ED-4B61879DA2AB}" presName="spaceRect" presStyleCnt="0"/>
      <dgm:spPr/>
    </dgm:pt>
    <dgm:pt modelId="{EF5B27BF-78D4-400E-90D6-B7B98F6257C2}" type="pres">
      <dgm:prSet presAssocID="{E9B16402-7ED8-4088-A0ED-4B61879DA2AB}" presName="textRect" presStyleLbl="revTx" presStyleIdx="2" presStyleCnt="8">
        <dgm:presLayoutVars>
          <dgm:chMax val="1"/>
          <dgm:chPref val="1"/>
        </dgm:presLayoutVars>
      </dgm:prSet>
      <dgm:spPr/>
    </dgm:pt>
    <dgm:pt modelId="{8730DF33-EFD0-45B6-9E85-C798555A661E}" type="pres">
      <dgm:prSet presAssocID="{38125B26-CBD4-42CD-B416-C02D697F66BB}" presName="sibTrans" presStyleLbl="sibTrans2D1" presStyleIdx="0" presStyleCnt="0"/>
      <dgm:spPr/>
    </dgm:pt>
    <dgm:pt modelId="{1E7CC6F3-6382-43A6-9496-C9E29F89521C}" type="pres">
      <dgm:prSet presAssocID="{08A19A66-AE5D-485B-9ED4-CD1739F0A219}" presName="compNode" presStyleCnt="0"/>
      <dgm:spPr/>
    </dgm:pt>
    <dgm:pt modelId="{2C71F228-3942-4218-9FB8-6078EABAD0ED}" type="pres">
      <dgm:prSet presAssocID="{08A19A66-AE5D-485B-9ED4-CD1739F0A219}" presName="iconBgRect" presStyleLbl="bgShp" presStyleIdx="3" presStyleCnt="8"/>
      <dgm:spPr/>
    </dgm:pt>
    <dgm:pt modelId="{CADDAB6D-F737-4FB8-917A-1C3764725AE8}" type="pres">
      <dgm:prSet presAssocID="{08A19A66-AE5D-485B-9ED4-CD1739F0A219}" presName="iconRect" presStyleLbl="node1" presStyleIdx="3" presStyleCnt="8"/>
      <dgm:spPr>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aptop Secure"/>
        </a:ext>
      </dgm:extLst>
    </dgm:pt>
    <dgm:pt modelId="{21CE4E8D-AA38-4D07-9518-5EDE0A51ABD9}" type="pres">
      <dgm:prSet presAssocID="{08A19A66-AE5D-485B-9ED4-CD1739F0A219}" presName="spaceRect" presStyleCnt="0"/>
      <dgm:spPr/>
    </dgm:pt>
    <dgm:pt modelId="{859903F3-717D-41CB-BF7C-FA53958F47D0}" type="pres">
      <dgm:prSet presAssocID="{08A19A66-AE5D-485B-9ED4-CD1739F0A219}" presName="textRect" presStyleLbl="revTx" presStyleIdx="3" presStyleCnt="8">
        <dgm:presLayoutVars>
          <dgm:chMax val="1"/>
          <dgm:chPref val="1"/>
        </dgm:presLayoutVars>
      </dgm:prSet>
      <dgm:spPr/>
    </dgm:pt>
    <dgm:pt modelId="{B5A7BC0E-8400-4352-80B3-C7A4AD96B1E3}" type="pres">
      <dgm:prSet presAssocID="{E3B15019-250A-4965-B2CF-675C7E1A26BA}" presName="sibTrans" presStyleLbl="sibTrans2D1" presStyleIdx="0" presStyleCnt="0"/>
      <dgm:spPr/>
    </dgm:pt>
    <dgm:pt modelId="{3AF0AA89-32BC-47CC-A23E-3AC2BC0B1745}" type="pres">
      <dgm:prSet presAssocID="{E62268FC-8E90-4541-88A0-39D223316A21}" presName="compNode" presStyleCnt="0"/>
      <dgm:spPr/>
    </dgm:pt>
    <dgm:pt modelId="{98A73283-B322-4C00-83F8-F74F3E7E0034}" type="pres">
      <dgm:prSet presAssocID="{E62268FC-8E90-4541-88A0-39D223316A21}" presName="iconBgRect" presStyleLbl="bgShp" presStyleIdx="4" presStyleCnt="8"/>
      <dgm:spPr/>
    </dgm:pt>
    <dgm:pt modelId="{9F83F16C-8BD8-408B-8AEC-7368E4C8FD12}" type="pres">
      <dgm:prSet presAssocID="{E62268FC-8E90-4541-88A0-39D223316A21}" presName="iconRect" presStyleLbl="node1" presStyleIdx="4" presStyleCnt="8"/>
      <dgm:spPr>
        <a:blipFill>
          <a:blip xmlns:r="http://schemas.openxmlformats.org/officeDocument/2006/relationships"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Onboarding"/>
        </a:ext>
      </dgm:extLst>
    </dgm:pt>
    <dgm:pt modelId="{8E4FC8C9-A516-470E-BB6E-4FEB01269C4C}" type="pres">
      <dgm:prSet presAssocID="{E62268FC-8E90-4541-88A0-39D223316A21}" presName="spaceRect" presStyleCnt="0"/>
      <dgm:spPr/>
    </dgm:pt>
    <dgm:pt modelId="{A63B38B7-639C-4555-9D41-53521F0D0260}" type="pres">
      <dgm:prSet presAssocID="{E62268FC-8E90-4541-88A0-39D223316A21}" presName="textRect" presStyleLbl="revTx" presStyleIdx="4" presStyleCnt="8">
        <dgm:presLayoutVars>
          <dgm:chMax val="1"/>
          <dgm:chPref val="1"/>
        </dgm:presLayoutVars>
      </dgm:prSet>
      <dgm:spPr/>
    </dgm:pt>
    <dgm:pt modelId="{2327AA2D-D907-41B4-8FAE-08C8D265FC52}" type="pres">
      <dgm:prSet presAssocID="{07B22B44-70EB-774D-91E8-2E0B4748D9D2}" presName="sibTrans" presStyleLbl="sibTrans2D1" presStyleIdx="0" presStyleCnt="0"/>
      <dgm:spPr/>
    </dgm:pt>
    <dgm:pt modelId="{31D3F2BF-C8B1-4D8F-9AC2-1F9D9BE8EDA1}" type="pres">
      <dgm:prSet presAssocID="{C99C59B5-1113-4D36-8BD4-5BF56DA10910}" presName="compNode" presStyleCnt="0"/>
      <dgm:spPr/>
    </dgm:pt>
    <dgm:pt modelId="{24554B22-326C-44F9-AA1D-EB3B54FAB277}" type="pres">
      <dgm:prSet presAssocID="{C99C59B5-1113-4D36-8BD4-5BF56DA10910}" presName="iconBgRect" presStyleLbl="bgShp" presStyleIdx="5" presStyleCnt="8"/>
      <dgm:spPr/>
    </dgm:pt>
    <dgm:pt modelId="{70044644-53DF-4923-A596-7FB47C1F2F46}" type="pres">
      <dgm:prSet presAssocID="{C99C59B5-1113-4D36-8BD4-5BF56DA10910}" presName="iconRect" presStyleLbl="node1" presStyleIdx="5" presStyleCnt="8"/>
      <dgm:spPr>
        <a:blipFill>
          <a:blip xmlns:r="http://schemas.openxmlformats.org/officeDocument/2006/relationships"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Giftbox"/>
        </a:ext>
      </dgm:extLst>
    </dgm:pt>
    <dgm:pt modelId="{1B021466-9C92-4CBD-8E44-A9A8A8E30FAF}" type="pres">
      <dgm:prSet presAssocID="{C99C59B5-1113-4D36-8BD4-5BF56DA10910}" presName="spaceRect" presStyleCnt="0"/>
      <dgm:spPr/>
    </dgm:pt>
    <dgm:pt modelId="{2572599C-A15B-4A50-BCC0-6532D7A35F24}" type="pres">
      <dgm:prSet presAssocID="{C99C59B5-1113-4D36-8BD4-5BF56DA10910}" presName="textRect" presStyleLbl="revTx" presStyleIdx="5" presStyleCnt="8">
        <dgm:presLayoutVars>
          <dgm:chMax val="1"/>
          <dgm:chPref val="1"/>
        </dgm:presLayoutVars>
      </dgm:prSet>
      <dgm:spPr/>
    </dgm:pt>
    <dgm:pt modelId="{213E58E2-96DB-431E-9E39-23ABFD4A6901}" type="pres">
      <dgm:prSet presAssocID="{1E3E7C77-5A5F-4390-A0DD-6DB43669116C}" presName="sibTrans" presStyleLbl="sibTrans2D1" presStyleIdx="0" presStyleCnt="0"/>
      <dgm:spPr/>
    </dgm:pt>
    <dgm:pt modelId="{8BA6175F-9E23-4143-8FE2-B98A8516F1F9}" type="pres">
      <dgm:prSet presAssocID="{1A02A0F6-2FBC-8147-92AE-1BABE3B24814}" presName="compNode" presStyleCnt="0"/>
      <dgm:spPr/>
    </dgm:pt>
    <dgm:pt modelId="{7E9CDCE7-EE1D-4EC4-B651-542530D5B696}" type="pres">
      <dgm:prSet presAssocID="{1A02A0F6-2FBC-8147-92AE-1BABE3B24814}" presName="iconBgRect" presStyleLbl="bgShp" presStyleIdx="6" presStyleCnt="8"/>
      <dgm:spPr/>
    </dgm:pt>
    <dgm:pt modelId="{25DF8795-BDC0-4031-BA7D-F90335D0F734}" type="pres">
      <dgm:prSet presAssocID="{1A02A0F6-2FBC-8147-92AE-1BABE3B24814}" presName="iconRect" presStyleLbl="node1" presStyleIdx="6" presStyleCnt="8"/>
      <dgm:spPr>
        <a:blipFill>
          <a:blip xmlns:r="http://schemas.openxmlformats.org/officeDocument/2006/relationships"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Accept"/>
        </a:ext>
      </dgm:extLst>
    </dgm:pt>
    <dgm:pt modelId="{D0B398C7-18FA-4FCF-8225-BBAC6BB33FB5}" type="pres">
      <dgm:prSet presAssocID="{1A02A0F6-2FBC-8147-92AE-1BABE3B24814}" presName="spaceRect" presStyleCnt="0"/>
      <dgm:spPr/>
    </dgm:pt>
    <dgm:pt modelId="{E2152A6D-1F22-4CA4-B166-908CFFC32FCC}" type="pres">
      <dgm:prSet presAssocID="{1A02A0F6-2FBC-8147-92AE-1BABE3B24814}" presName="textRect" presStyleLbl="revTx" presStyleIdx="6" presStyleCnt="8">
        <dgm:presLayoutVars>
          <dgm:chMax val="1"/>
          <dgm:chPref val="1"/>
        </dgm:presLayoutVars>
      </dgm:prSet>
      <dgm:spPr/>
    </dgm:pt>
    <dgm:pt modelId="{1B79EF67-75F3-4C67-8A55-9E8387B50E5C}" type="pres">
      <dgm:prSet presAssocID="{4E3E462D-93CE-9D40-88C8-590E847AFC8F}" presName="sibTrans" presStyleLbl="sibTrans2D1" presStyleIdx="0" presStyleCnt="0"/>
      <dgm:spPr/>
    </dgm:pt>
    <dgm:pt modelId="{AA19F122-31F2-48B1-A7C9-ED0C14623B3E}" type="pres">
      <dgm:prSet presAssocID="{9754968E-4822-9C4F-B026-D4A6CA36513D}" presName="compNode" presStyleCnt="0"/>
      <dgm:spPr/>
    </dgm:pt>
    <dgm:pt modelId="{2F0E024B-7193-4D52-A0CA-D6D4286FC051}" type="pres">
      <dgm:prSet presAssocID="{9754968E-4822-9C4F-B026-D4A6CA36513D}" presName="iconBgRect" presStyleLbl="bgShp" presStyleIdx="7" presStyleCnt="8"/>
      <dgm:spPr/>
    </dgm:pt>
    <dgm:pt modelId="{DC44A5AA-8A32-4C18-A6B8-41B53FFEA8B2}" type="pres">
      <dgm:prSet presAssocID="{9754968E-4822-9C4F-B026-D4A6CA36513D}" presName="iconRect" presStyleLbl="node1" presStyleIdx="7" presStyleCnt="8"/>
      <dgm:spPr>
        <a:blipFill>
          <a:blip xmlns:r="http://schemas.openxmlformats.org/officeDocument/2006/relationships"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Website"/>
        </a:ext>
      </dgm:extLst>
    </dgm:pt>
    <dgm:pt modelId="{739AD23B-F85D-4FA2-A5E5-D007EAEF95FC}" type="pres">
      <dgm:prSet presAssocID="{9754968E-4822-9C4F-B026-D4A6CA36513D}" presName="spaceRect" presStyleCnt="0"/>
      <dgm:spPr/>
    </dgm:pt>
    <dgm:pt modelId="{24216B42-BD5F-4B0A-BD8B-BB7C06F75785}" type="pres">
      <dgm:prSet presAssocID="{9754968E-4822-9C4F-B026-D4A6CA36513D}" presName="textRect" presStyleLbl="revTx" presStyleIdx="7" presStyleCnt="8">
        <dgm:presLayoutVars>
          <dgm:chMax val="1"/>
          <dgm:chPref val="1"/>
        </dgm:presLayoutVars>
      </dgm:prSet>
      <dgm:spPr/>
    </dgm:pt>
  </dgm:ptLst>
  <dgm:cxnLst>
    <dgm:cxn modelId="{65C3550A-7788-5F40-93B1-CADDA1C4607B}" type="presOf" srcId="{957E5BB3-35B6-47A6-AC49-496B06E493EF}" destId="{5BB23EDB-6B08-4A56-BBCE-C63425945B24}" srcOrd="0" destOrd="0" presId="urn:microsoft.com/office/officeart/2018/2/layout/IconCircleList"/>
    <dgm:cxn modelId="{F8D64410-795F-E645-98C9-1E0762EA0368}" type="presOf" srcId="{C99C59B5-1113-4D36-8BD4-5BF56DA10910}" destId="{2572599C-A15B-4A50-BCC0-6532D7A35F24}" srcOrd="0" destOrd="0" presId="urn:microsoft.com/office/officeart/2018/2/layout/IconCircleList"/>
    <dgm:cxn modelId="{82B9B010-31F5-D747-8CC3-FC5FD4E9B88D}" srcId="{900578FF-07CE-4CB8-B57D-932F052EB1D4}" destId="{E62268FC-8E90-4541-88A0-39D223316A21}" srcOrd="4" destOrd="0" parTransId="{69D31CF1-1C66-6947-AE0E-8426A6687A5A}" sibTransId="{07B22B44-70EB-774D-91E8-2E0B4748D9D2}"/>
    <dgm:cxn modelId="{5DD49430-1554-4147-81C3-DB37E0D13A3D}" type="presOf" srcId="{07B22B44-70EB-774D-91E8-2E0B4748D9D2}" destId="{2327AA2D-D907-41B4-8FAE-08C8D265FC52}" srcOrd="0" destOrd="0" presId="urn:microsoft.com/office/officeart/2018/2/layout/IconCircleList"/>
    <dgm:cxn modelId="{BDDCDD4A-0AF4-6D42-A231-47470E446F09}" type="presOf" srcId="{E62268FC-8E90-4541-88A0-39D223316A21}" destId="{A63B38B7-639C-4555-9D41-53521F0D0260}" srcOrd="0" destOrd="0" presId="urn:microsoft.com/office/officeart/2018/2/layout/IconCircleList"/>
    <dgm:cxn modelId="{6824E84F-B671-47C1-BB1B-B4F68630E28C}" srcId="{900578FF-07CE-4CB8-B57D-932F052EB1D4}" destId="{C99C59B5-1113-4D36-8BD4-5BF56DA10910}" srcOrd="5" destOrd="0" parTransId="{5AC085B8-2C43-4D71-9940-BACBA9B00CBF}" sibTransId="{1E3E7C77-5A5F-4390-A0DD-6DB43669116C}"/>
    <dgm:cxn modelId="{8F01B652-4B7E-E749-A9D3-B95AFA156C5C}" type="presOf" srcId="{4E3E462D-93CE-9D40-88C8-590E847AFC8F}" destId="{1B79EF67-75F3-4C67-8A55-9E8387B50E5C}" srcOrd="0" destOrd="0" presId="urn:microsoft.com/office/officeart/2018/2/layout/IconCircleList"/>
    <dgm:cxn modelId="{DD8A8A57-F8B0-7440-A063-EE6FE4856129}" type="presOf" srcId="{38125B26-CBD4-42CD-B416-C02D697F66BB}" destId="{8730DF33-EFD0-45B6-9E85-C798555A661E}" srcOrd="0" destOrd="0" presId="urn:microsoft.com/office/officeart/2018/2/layout/IconCircleList"/>
    <dgm:cxn modelId="{49FE345F-6B54-1540-8CE2-4719A367B6FA}" type="presOf" srcId="{08A19A66-AE5D-485B-9ED4-CD1739F0A219}" destId="{859903F3-717D-41CB-BF7C-FA53958F47D0}" srcOrd="0" destOrd="0" presId="urn:microsoft.com/office/officeart/2018/2/layout/IconCircleList"/>
    <dgm:cxn modelId="{C063B765-B31C-4BBA-8D17-226C1C86DFB9}" srcId="{900578FF-07CE-4CB8-B57D-932F052EB1D4}" destId="{E9B16402-7ED8-4088-A0ED-4B61879DA2AB}" srcOrd="2" destOrd="0" parTransId="{CDAA6488-2ACD-4323-AFBA-04E55418DC4D}" sibTransId="{38125B26-CBD4-42CD-B416-C02D697F66BB}"/>
    <dgm:cxn modelId="{CF6F8F79-03E3-E349-8956-5C6F346AB53B}" type="presOf" srcId="{900578FF-07CE-4CB8-B57D-932F052EB1D4}" destId="{0DE5F132-41F1-40CC-8B24-2099F9A43949}" srcOrd="0" destOrd="0" presId="urn:microsoft.com/office/officeart/2018/2/layout/IconCircleList"/>
    <dgm:cxn modelId="{1A00027F-BD96-2A48-B6F7-642CE38F97C5}" type="presOf" srcId="{22659927-2B7F-ED47-A33C-23C7E4D5BD4A}" destId="{FA0F876E-4A22-8643-9779-7D5D70407410}" srcOrd="0" destOrd="0" presId="urn:microsoft.com/office/officeart/2018/2/layout/IconCircleList"/>
    <dgm:cxn modelId="{0BB88C8B-002A-924F-A34A-D011416F76D0}" type="presOf" srcId="{E9B16402-7ED8-4088-A0ED-4B61879DA2AB}" destId="{EF5B27BF-78D4-400E-90D6-B7B98F6257C2}" srcOrd="0" destOrd="0" presId="urn:microsoft.com/office/officeart/2018/2/layout/IconCircleList"/>
    <dgm:cxn modelId="{AF6C4BA1-58E4-1148-950E-1F3D7CC9D58F}" type="presOf" srcId="{9754968E-4822-9C4F-B026-D4A6CA36513D}" destId="{24216B42-BD5F-4B0A-BD8B-BB7C06F75785}" srcOrd="0" destOrd="0" presId="urn:microsoft.com/office/officeart/2018/2/layout/IconCircleList"/>
    <dgm:cxn modelId="{E1E50AA2-D9A0-ED4E-9F73-BE51A7A01D95}" type="presOf" srcId="{09D5313F-E266-EA40-BAB2-42E51A001EF0}" destId="{9BDCC228-E41C-BF44-B8CC-E83E6D01856C}" srcOrd="0" destOrd="0" presId="urn:microsoft.com/office/officeart/2018/2/layout/IconCircleList"/>
    <dgm:cxn modelId="{20FA4FAC-DF17-9C4D-8CD7-1AA6C5D8590D}" srcId="{900578FF-07CE-4CB8-B57D-932F052EB1D4}" destId="{1A02A0F6-2FBC-8147-92AE-1BABE3B24814}" srcOrd="6" destOrd="0" parTransId="{B2AD5573-BCC0-CD4B-9DD3-963D91D9AE46}" sibTransId="{4E3E462D-93CE-9D40-88C8-590E847AFC8F}"/>
    <dgm:cxn modelId="{A9EFD9AC-B784-0248-9C55-B408CBEE858D}" type="presOf" srcId="{1E3E7C77-5A5F-4390-A0DD-6DB43669116C}" destId="{213E58E2-96DB-431E-9E39-23ABFD4A6901}" srcOrd="0" destOrd="0" presId="urn:microsoft.com/office/officeart/2018/2/layout/IconCircleList"/>
    <dgm:cxn modelId="{EFC6B1B4-81D2-3E4E-A826-B2E40E1D6EA1}" srcId="{900578FF-07CE-4CB8-B57D-932F052EB1D4}" destId="{9754968E-4822-9C4F-B026-D4A6CA36513D}" srcOrd="7" destOrd="0" parTransId="{E72128BD-4C85-8243-AA00-D92F1855A75E}" sibTransId="{B19597C9-F354-5B42-94A7-8FC76E4C43B6}"/>
    <dgm:cxn modelId="{427864BD-2DED-B949-97B2-34E13A45A865}" type="presOf" srcId="{E3B15019-250A-4965-B2CF-675C7E1A26BA}" destId="{B5A7BC0E-8400-4352-80B3-C7A4AD96B1E3}" srcOrd="0" destOrd="0" presId="urn:microsoft.com/office/officeart/2018/2/layout/IconCircleList"/>
    <dgm:cxn modelId="{58D1B6D4-620A-4D2C-A965-3113DBD6BBE9}" srcId="{900578FF-07CE-4CB8-B57D-932F052EB1D4}" destId="{08A19A66-AE5D-485B-9ED4-CD1739F0A219}" srcOrd="3" destOrd="0" parTransId="{E17472A4-F0B1-42AB-B211-365C4C292BE3}" sibTransId="{E3B15019-250A-4965-B2CF-675C7E1A26BA}"/>
    <dgm:cxn modelId="{D378FFDA-D257-A84B-94BA-DEB260C9C905}" type="presOf" srcId="{028E3FCC-EE6A-43BB-8A59-3F133AD2D966}" destId="{65F0C445-C4EB-42EF-AE2F-588AD55C4A31}" srcOrd="0" destOrd="0" presId="urn:microsoft.com/office/officeart/2018/2/layout/IconCircleList"/>
    <dgm:cxn modelId="{1964AAEB-C03B-B649-AA19-8D54DC50BADC}" srcId="{900578FF-07CE-4CB8-B57D-932F052EB1D4}" destId="{09D5313F-E266-EA40-BAB2-42E51A001EF0}" srcOrd="1" destOrd="0" parTransId="{CBA247D5-1BD0-CE43-94EE-B36400AC3E5C}" sibTransId="{22659927-2B7F-ED47-A33C-23C7E4D5BD4A}"/>
    <dgm:cxn modelId="{2E3A44EF-502C-4DD7-A327-CA4453F86870}" srcId="{900578FF-07CE-4CB8-B57D-932F052EB1D4}" destId="{957E5BB3-35B6-47A6-AC49-496B06E493EF}" srcOrd="0" destOrd="0" parTransId="{29CBD7F8-F35A-4072-AFBB-876AB3E52EDB}" sibTransId="{028E3FCC-EE6A-43BB-8A59-3F133AD2D966}"/>
    <dgm:cxn modelId="{2CC0F8FA-7DF4-D74F-A9F7-BE37693ABCE0}" type="presOf" srcId="{1A02A0F6-2FBC-8147-92AE-1BABE3B24814}" destId="{E2152A6D-1F22-4CA4-B166-908CFFC32FCC}" srcOrd="0" destOrd="0" presId="urn:microsoft.com/office/officeart/2018/2/layout/IconCircleList"/>
    <dgm:cxn modelId="{F29F8381-EA55-1C44-8E6D-C90EB70128CE}" type="presParOf" srcId="{0DE5F132-41F1-40CC-8B24-2099F9A43949}" destId="{92EDA046-9A4F-42B5-B6A0-C9B75D2050B4}" srcOrd="0" destOrd="0" presId="urn:microsoft.com/office/officeart/2018/2/layout/IconCircleList"/>
    <dgm:cxn modelId="{44EC5658-E24A-3547-B09B-CEEFDD151CDD}" type="presParOf" srcId="{92EDA046-9A4F-42B5-B6A0-C9B75D2050B4}" destId="{DA17557F-8D31-423D-90CD-52FB70E8EA83}" srcOrd="0" destOrd="0" presId="urn:microsoft.com/office/officeart/2018/2/layout/IconCircleList"/>
    <dgm:cxn modelId="{79C86B76-3348-6E40-91C2-D3B5BAB855DE}" type="presParOf" srcId="{DA17557F-8D31-423D-90CD-52FB70E8EA83}" destId="{09961D3B-FF99-4C34-8D97-6C1A9F9191CA}" srcOrd="0" destOrd="0" presId="urn:microsoft.com/office/officeart/2018/2/layout/IconCircleList"/>
    <dgm:cxn modelId="{4A675991-3471-8744-91EC-DBC0387D2E6C}" type="presParOf" srcId="{DA17557F-8D31-423D-90CD-52FB70E8EA83}" destId="{ACE0AA1C-5EA0-44C1-AA2E-475423309F7F}" srcOrd="1" destOrd="0" presId="urn:microsoft.com/office/officeart/2018/2/layout/IconCircleList"/>
    <dgm:cxn modelId="{25403E33-6B63-AD4B-8467-B111D41751B9}" type="presParOf" srcId="{DA17557F-8D31-423D-90CD-52FB70E8EA83}" destId="{014B3F9D-9673-41D8-B952-E466266D07CE}" srcOrd="2" destOrd="0" presId="urn:microsoft.com/office/officeart/2018/2/layout/IconCircleList"/>
    <dgm:cxn modelId="{E39F5BC8-42A1-4F42-8EB4-5DBADB6F23DE}" type="presParOf" srcId="{DA17557F-8D31-423D-90CD-52FB70E8EA83}" destId="{5BB23EDB-6B08-4A56-BBCE-C63425945B24}" srcOrd="3" destOrd="0" presId="urn:microsoft.com/office/officeart/2018/2/layout/IconCircleList"/>
    <dgm:cxn modelId="{3B68F344-E045-0B4C-B2FA-2B65EF20759D}" type="presParOf" srcId="{92EDA046-9A4F-42B5-B6A0-C9B75D2050B4}" destId="{65F0C445-C4EB-42EF-AE2F-588AD55C4A31}" srcOrd="1" destOrd="0" presId="urn:microsoft.com/office/officeart/2018/2/layout/IconCircleList"/>
    <dgm:cxn modelId="{52EE1772-26FC-C94A-BDA9-455D7421B188}" type="presParOf" srcId="{92EDA046-9A4F-42B5-B6A0-C9B75D2050B4}" destId="{C37C6889-CC12-8E4A-B8B4-053366CB0A98}" srcOrd="2" destOrd="0" presId="urn:microsoft.com/office/officeart/2018/2/layout/IconCircleList"/>
    <dgm:cxn modelId="{DD985346-3D05-794F-B00B-CD84AA19E141}" type="presParOf" srcId="{C37C6889-CC12-8E4A-B8B4-053366CB0A98}" destId="{915B01AA-8926-854A-8821-4CBB70FC0005}" srcOrd="0" destOrd="0" presId="urn:microsoft.com/office/officeart/2018/2/layout/IconCircleList"/>
    <dgm:cxn modelId="{A7F343C0-B2A5-8244-9D1F-8F13D608B48E}" type="presParOf" srcId="{C37C6889-CC12-8E4A-B8B4-053366CB0A98}" destId="{DA550EBD-0323-FB4E-BC86-AAA0659D4E99}" srcOrd="1" destOrd="0" presId="urn:microsoft.com/office/officeart/2018/2/layout/IconCircleList"/>
    <dgm:cxn modelId="{EE219EA0-7DBD-8848-89E3-9AFB27BD2CE2}" type="presParOf" srcId="{C37C6889-CC12-8E4A-B8B4-053366CB0A98}" destId="{6A45EB46-D4DF-D948-9615-EC450D9FE16F}" srcOrd="2" destOrd="0" presId="urn:microsoft.com/office/officeart/2018/2/layout/IconCircleList"/>
    <dgm:cxn modelId="{9F9BBAD3-8237-D940-9D88-62113F6B2A19}" type="presParOf" srcId="{C37C6889-CC12-8E4A-B8B4-053366CB0A98}" destId="{9BDCC228-E41C-BF44-B8CC-E83E6D01856C}" srcOrd="3" destOrd="0" presId="urn:microsoft.com/office/officeart/2018/2/layout/IconCircleList"/>
    <dgm:cxn modelId="{3EEB6D66-9326-D649-B180-B375223A1AA0}" type="presParOf" srcId="{92EDA046-9A4F-42B5-B6A0-C9B75D2050B4}" destId="{FA0F876E-4A22-8643-9779-7D5D70407410}" srcOrd="3" destOrd="0" presId="urn:microsoft.com/office/officeart/2018/2/layout/IconCircleList"/>
    <dgm:cxn modelId="{C46DFDBC-3B8A-C64B-B9CB-DE64064CD506}" type="presParOf" srcId="{92EDA046-9A4F-42B5-B6A0-C9B75D2050B4}" destId="{19F110C6-580B-4EDD-9D78-BEB4A3654529}" srcOrd="4" destOrd="0" presId="urn:microsoft.com/office/officeart/2018/2/layout/IconCircleList"/>
    <dgm:cxn modelId="{690A9819-2ACD-0B4D-BB76-52FAEA889DE1}" type="presParOf" srcId="{19F110C6-580B-4EDD-9D78-BEB4A3654529}" destId="{340B8218-6D31-438C-A72E-B6DAB05C2824}" srcOrd="0" destOrd="0" presId="urn:microsoft.com/office/officeart/2018/2/layout/IconCircleList"/>
    <dgm:cxn modelId="{C02ED407-812E-7442-9442-0C0CA0C01E00}" type="presParOf" srcId="{19F110C6-580B-4EDD-9D78-BEB4A3654529}" destId="{32B56909-6C7E-4428-982B-BF54F73766CC}" srcOrd="1" destOrd="0" presId="urn:microsoft.com/office/officeart/2018/2/layout/IconCircleList"/>
    <dgm:cxn modelId="{95D2D1A4-60F5-F84D-864A-AE2560D43FFB}" type="presParOf" srcId="{19F110C6-580B-4EDD-9D78-BEB4A3654529}" destId="{FF4E0F07-6CEB-4CC1-A2A0-F09C3145D818}" srcOrd="2" destOrd="0" presId="urn:microsoft.com/office/officeart/2018/2/layout/IconCircleList"/>
    <dgm:cxn modelId="{9C97037C-C9FF-DC41-8B31-A2A59BEBBF0E}" type="presParOf" srcId="{19F110C6-580B-4EDD-9D78-BEB4A3654529}" destId="{EF5B27BF-78D4-400E-90D6-B7B98F6257C2}" srcOrd="3" destOrd="0" presId="urn:microsoft.com/office/officeart/2018/2/layout/IconCircleList"/>
    <dgm:cxn modelId="{53F6ABD6-8D7D-FA4A-A309-562C734E606D}" type="presParOf" srcId="{92EDA046-9A4F-42B5-B6A0-C9B75D2050B4}" destId="{8730DF33-EFD0-45B6-9E85-C798555A661E}" srcOrd="5" destOrd="0" presId="urn:microsoft.com/office/officeart/2018/2/layout/IconCircleList"/>
    <dgm:cxn modelId="{ABC01763-A1C4-724B-8C2A-0B0A74B8C024}" type="presParOf" srcId="{92EDA046-9A4F-42B5-B6A0-C9B75D2050B4}" destId="{1E7CC6F3-6382-43A6-9496-C9E29F89521C}" srcOrd="6" destOrd="0" presId="urn:microsoft.com/office/officeart/2018/2/layout/IconCircleList"/>
    <dgm:cxn modelId="{E1BBF652-A1CD-5A46-AB1E-3013023079F4}" type="presParOf" srcId="{1E7CC6F3-6382-43A6-9496-C9E29F89521C}" destId="{2C71F228-3942-4218-9FB8-6078EABAD0ED}" srcOrd="0" destOrd="0" presId="urn:microsoft.com/office/officeart/2018/2/layout/IconCircleList"/>
    <dgm:cxn modelId="{50FE01D2-1FB8-4841-A7C1-382DC7FE0A6D}" type="presParOf" srcId="{1E7CC6F3-6382-43A6-9496-C9E29F89521C}" destId="{CADDAB6D-F737-4FB8-917A-1C3764725AE8}" srcOrd="1" destOrd="0" presId="urn:microsoft.com/office/officeart/2018/2/layout/IconCircleList"/>
    <dgm:cxn modelId="{1E5A8929-778C-B548-9CC5-FB6670805339}" type="presParOf" srcId="{1E7CC6F3-6382-43A6-9496-C9E29F89521C}" destId="{21CE4E8D-AA38-4D07-9518-5EDE0A51ABD9}" srcOrd="2" destOrd="0" presId="urn:microsoft.com/office/officeart/2018/2/layout/IconCircleList"/>
    <dgm:cxn modelId="{B2E0F4CB-64ED-6442-8385-92E44B6F1566}" type="presParOf" srcId="{1E7CC6F3-6382-43A6-9496-C9E29F89521C}" destId="{859903F3-717D-41CB-BF7C-FA53958F47D0}" srcOrd="3" destOrd="0" presId="urn:microsoft.com/office/officeart/2018/2/layout/IconCircleList"/>
    <dgm:cxn modelId="{472FD51C-B8B4-144B-8C23-660FF5FD7D8B}" type="presParOf" srcId="{92EDA046-9A4F-42B5-B6A0-C9B75D2050B4}" destId="{B5A7BC0E-8400-4352-80B3-C7A4AD96B1E3}" srcOrd="7" destOrd="0" presId="urn:microsoft.com/office/officeart/2018/2/layout/IconCircleList"/>
    <dgm:cxn modelId="{620B5763-0E5E-8E4F-8CD6-61478D24955E}" type="presParOf" srcId="{92EDA046-9A4F-42B5-B6A0-C9B75D2050B4}" destId="{3AF0AA89-32BC-47CC-A23E-3AC2BC0B1745}" srcOrd="8" destOrd="0" presId="urn:microsoft.com/office/officeart/2018/2/layout/IconCircleList"/>
    <dgm:cxn modelId="{1EC5D494-0D8A-9544-B1BE-90F68C14A861}" type="presParOf" srcId="{3AF0AA89-32BC-47CC-A23E-3AC2BC0B1745}" destId="{98A73283-B322-4C00-83F8-F74F3E7E0034}" srcOrd="0" destOrd="0" presId="urn:microsoft.com/office/officeart/2018/2/layout/IconCircleList"/>
    <dgm:cxn modelId="{20E5793A-D738-E747-BAF9-5EDA9D20A951}" type="presParOf" srcId="{3AF0AA89-32BC-47CC-A23E-3AC2BC0B1745}" destId="{9F83F16C-8BD8-408B-8AEC-7368E4C8FD12}" srcOrd="1" destOrd="0" presId="urn:microsoft.com/office/officeart/2018/2/layout/IconCircleList"/>
    <dgm:cxn modelId="{FF28D97A-836B-2147-B483-916A0A33C1FF}" type="presParOf" srcId="{3AF0AA89-32BC-47CC-A23E-3AC2BC0B1745}" destId="{8E4FC8C9-A516-470E-BB6E-4FEB01269C4C}" srcOrd="2" destOrd="0" presId="urn:microsoft.com/office/officeart/2018/2/layout/IconCircleList"/>
    <dgm:cxn modelId="{647BA623-06A9-F24F-8FD6-635006D59A00}" type="presParOf" srcId="{3AF0AA89-32BC-47CC-A23E-3AC2BC0B1745}" destId="{A63B38B7-639C-4555-9D41-53521F0D0260}" srcOrd="3" destOrd="0" presId="urn:microsoft.com/office/officeart/2018/2/layout/IconCircleList"/>
    <dgm:cxn modelId="{1B1D6680-4F67-A84D-9E8D-BCCD0427F5A1}" type="presParOf" srcId="{92EDA046-9A4F-42B5-B6A0-C9B75D2050B4}" destId="{2327AA2D-D907-41B4-8FAE-08C8D265FC52}" srcOrd="9" destOrd="0" presId="urn:microsoft.com/office/officeart/2018/2/layout/IconCircleList"/>
    <dgm:cxn modelId="{FCAD9A02-2D5E-3E47-B11A-83AEC8506505}" type="presParOf" srcId="{92EDA046-9A4F-42B5-B6A0-C9B75D2050B4}" destId="{31D3F2BF-C8B1-4D8F-9AC2-1F9D9BE8EDA1}" srcOrd="10" destOrd="0" presId="urn:microsoft.com/office/officeart/2018/2/layout/IconCircleList"/>
    <dgm:cxn modelId="{859F5D6C-7DB4-784B-A83D-A6EB4F237DC9}" type="presParOf" srcId="{31D3F2BF-C8B1-4D8F-9AC2-1F9D9BE8EDA1}" destId="{24554B22-326C-44F9-AA1D-EB3B54FAB277}" srcOrd="0" destOrd="0" presId="urn:microsoft.com/office/officeart/2018/2/layout/IconCircleList"/>
    <dgm:cxn modelId="{122A8B6A-14AB-CF41-8CEC-4F710793CA1E}" type="presParOf" srcId="{31D3F2BF-C8B1-4D8F-9AC2-1F9D9BE8EDA1}" destId="{70044644-53DF-4923-A596-7FB47C1F2F46}" srcOrd="1" destOrd="0" presId="urn:microsoft.com/office/officeart/2018/2/layout/IconCircleList"/>
    <dgm:cxn modelId="{C01B5648-F079-DC42-BD80-0EAA2410C706}" type="presParOf" srcId="{31D3F2BF-C8B1-4D8F-9AC2-1F9D9BE8EDA1}" destId="{1B021466-9C92-4CBD-8E44-A9A8A8E30FAF}" srcOrd="2" destOrd="0" presId="urn:microsoft.com/office/officeart/2018/2/layout/IconCircleList"/>
    <dgm:cxn modelId="{4C88788E-0F9D-DC4E-A115-DD51BA6BEE89}" type="presParOf" srcId="{31D3F2BF-C8B1-4D8F-9AC2-1F9D9BE8EDA1}" destId="{2572599C-A15B-4A50-BCC0-6532D7A35F24}" srcOrd="3" destOrd="0" presId="urn:microsoft.com/office/officeart/2018/2/layout/IconCircleList"/>
    <dgm:cxn modelId="{DDD7B0C6-CA3C-BB41-9365-FD0656DFDCA3}" type="presParOf" srcId="{92EDA046-9A4F-42B5-B6A0-C9B75D2050B4}" destId="{213E58E2-96DB-431E-9E39-23ABFD4A6901}" srcOrd="11" destOrd="0" presId="urn:microsoft.com/office/officeart/2018/2/layout/IconCircleList"/>
    <dgm:cxn modelId="{A408FCDB-2931-D64D-8F06-01A3692CBE34}" type="presParOf" srcId="{92EDA046-9A4F-42B5-B6A0-C9B75D2050B4}" destId="{8BA6175F-9E23-4143-8FE2-B98A8516F1F9}" srcOrd="12" destOrd="0" presId="urn:microsoft.com/office/officeart/2018/2/layout/IconCircleList"/>
    <dgm:cxn modelId="{F8F464AC-B944-8E4E-937C-6B14DC2F22DF}" type="presParOf" srcId="{8BA6175F-9E23-4143-8FE2-B98A8516F1F9}" destId="{7E9CDCE7-EE1D-4EC4-B651-542530D5B696}" srcOrd="0" destOrd="0" presId="urn:microsoft.com/office/officeart/2018/2/layout/IconCircleList"/>
    <dgm:cxn modelId="{CBFFCBB0-D5E8-784A-A6E0-8E9015158FED}" type="presParOf" srcId="{8BA6175F-9E23-4143-8FE2-B98A8516F1F9}" destId="{25DF8795-BDC0-4031-BA7D-F90335D0F734}" srcOrd="1" destOrd="0" presId="urn:microsoft.com/office/officeart/2018/2/layout/IconCircleList"/>
    <dgm:cxn modelId="{C2A5C39C-DEE5-1A4C-8B1D-E165420CC0EC}" type="presParOf" srcId="{8BA6175F-9E23-4143-8FE2-B98A8516F1F9}" destId="{D0B398C7-18FA-4FCF-8225-BBAC6BB33FB5}" srcOrd="2" destOrd="0" presId="urn:microsoft.com/office/officeart/2018/2/layout/IconCircleList"/>
    <dgm:cxn modelId="{6FFAC37F-1F53-2049-8C90-D70B4C49D87A}" type="presParOf" srcId="{8BA6175F-9E23-4143-8FE2-B98A8516F1F9}" destId="{E2152A6D-1F22-4CA4-B166-908CFFC32FCC}" srcOrd="3" destOrd="0" presId="urn:microsoft.com/office/officeart/2018/2/layout/IconCircleList"/>
    <dgm:cxn modelId="{850E7327-7230-6D4B-B83F-CAD03E106416}" type="presParOf" srcId="{92EDA046-9A4F-42B5-B6A0-C9B75D2050B4}" destId="{1B79EF67-75F3-4C67-8A55-9E8387B50E5C}" srcOrd="13" destOrd="0" presId="urn:microsoft.com/office/officeart/2018/2/layout/IconCircleList"/>
    <dgm:cxn modelId="{5E938E3A-898E-B241-8527-FE1D697E7DB1}" type="presParOf" srcId="{92EDA046-9A4F-42B5-B6A0-C9B75D2050B4}" destId="{AA19F122-31F2-48B1-A7C9-ED0C14623B3E}" srcOrd="14" destOrd="0" presId="urn:microsoft.com/office/officeart/2018/2/layout/IconCircleList"/>
    <dgm:cxn modelId="{FC46E845-A66F-1B44-9ECC-E444A02D5976}" type="presParOf" srcId="{AA19F122-31F2-48B1-A7C9-ED0C14623B3E}" destId="{2F0E024B-7193-4D52-A0CA-D6D4286FC051}" srcOrd="0" destOrd="0" presId="urn:microsoft.com/office/officeart/2018/2/layout/IconCircleList"/>
    <dgm:cxn modelId="{2195EC45-42D8-AC4B-B3D0-2137C6EAAEC1}" type="presParOf" srcId="{AA19F122-31F2-48B1-A7C9-ED0C14623B3E}" destId="{DC44A5AA-8A32-4C18-A6B8-41B53FFEA8B2}" srcOrd="1" destOrd="0" presId="urn:microsoft.com/office/officeart/2018/2/layout/IconCircleList"/>
    <dgm:cxn modelId="{7B3C2376-F366-D042-BD3D-5B8E1E4EB919}" type="presParOf" srcId="{AA19F122-31F2-48B1-A7C9-ED0C14623B3E}" destId="{739AD23B-F85D-4FA2-A5E5-D007EAEF95FC}" srcOrd="2" destOrd="0" presId="urn:microsoft.com/office/officeart/2018/2/layout/IconCircleList"/>
    <dgm:cxn modelId="{1239F19C-F182-4D45-A8F0-1AE7FA4B49C2}" type="presParOf" srcId="{AA19F122-31F2-48B1-A7C9-ED0C14623B3E}" destId="{24216B42-BD5F-4B0A-BD8B-BB7C06F75785}"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00578FF-07CE-4CB8-B57D-932F052EB1D4}"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957E5BB3-35B6-47A6-AC49-496B06E493EF}">
      <dgm:prSet/>
      <dgm:spPr/>
      <dgm:t>
        <a:bodyPr/>
        <a:lstStyle/>
        <a:p>
          <a:pPr>
            <a:lnSpc>
              <a:spcPct val="100000"/>
            </a:lnSpc>
          </a:pPr>
          <a:r>
            <a:rPr lang="en-US" b="0" i="0" u="none" dirty="0"/>
            <a:t>Welcoming a Newborn with Down Syndrome</a:t>
          </a:r>
          <a:endParaRPr lang="en-US" dirty="0"/>
        </a:p>
      </dgm:t>
    </dgm:pt>
    <dgm:pt modelId="{29CBD7F8-F35A-4072-AFBB-876AB3E52EDB}" type="parTrans" cxnId="{2E3A44EF-502C-4DD7-A327-CA4453F86870}">
      <dgm:prSet/>
      <dgm:spPr/>
      <dgm:t>
        <a:bodyPr/>
        <a:lstStyle/>
        <a:p>
          <a:endParaRPr lang="en-US"/>
        </a:p>
      </dgm:t>
    </dgm:pt>
    <dgm:pt modelId="{028E3FCC-EE6A-43BB-8A59-3F133AD2D966}" type="sibTrans" cxnId="{2E3A44EF-502C-4DD7-A327-CA4453F86870}">
      <dgm:prSet/>
      <dgm:spPr/>
      <dgm:t>
        <a:bodyPr/>
        <a:lstStyle/>
        <a:p>
          <a:pPr>
            <a:lnSpc>
              <a:spcPct val="100000"/>
            </a:lnSpc>
          </a:pPr>
          <a:endParaRPr lang="en-US"/>
        </a:p>
      </dgm:t>
    </dgm:pt>
    <dgm:pt modelId="{E9B16402-7ED8-4088-A0ED-4B61879DA2AB}">
      <dgm:prSet/>
      <dgm:spPr/>
      <dgm:t>
        <a:bodyPr/>
        <a:lstStyle/>
        <a:p>
          <a:pPr>
            <a:lnSpc>
              <a:spcPct val="100000"/>
            </a:lnSpc>
          </a:pPr>
          <a:r>
            <a:rPr lang="en-US" b="0" i="0" u="none" dirty="0"/>
            <a:t>Letter/cards/brochure for new and expectant parents about what your organization can offer them.</a:t>
          </a:r>
          <a:endParaRPr lang="en-US" dirty="0"/>
        </a:p>
      </dgm:t>
    </dgm:pt>
    <dgm:pt modelId="{CDAA6488-2ACD-4323-AFBA-04E55418DC4D}" type="parTrans" cxnId="{C063B765-B31C-4BBA-8D17-226C1C86DFB9}">
      <dgm:prSet/>
      <dgm:spPr/>
      <dgm:t>
        <a:bodyPr/>
        <a:lstStyle/>
        <a:p>
          <a:endParaRPr lang="en-US"/>
        </a:p>
      </dgm:t>
    </dgm:pt>
    <dgm:pt modelId="{38125B26-CBD4-42CD-B416-C02D697F66BB}" type="sibTrans" cxnId="{C063B765-B31C-4BBA-8D17-226C1C86DFB9}">
      <dgm:prSet/>
      <dgm:spPr/>
      <dgm:t>
        <a:bodyPr/>
        <a:lstStyle/>
        <a:p>
          <a:pPr>
            <a:lnSpc>
              <a:spcPct val="100000"/>
            </a:lnSpc>
          </a:pPr>
          <a:endParaRPr lang="en-US"/>
        </a:p>
      </dgm:t>
    </dgm:pt>
    <dgm:pt modelId="{08A19A66-AE5D-485B-9ED4-CD1739F0A219}">
      <dgm:prSet/>
      <dgm:spPr/>
      <dgm:t>
        <a:bodyPr/>
        <a:lstStyle/>
        <a:p>
          <a:pPr>
            <a:lnSpc>
              <a:spcPct val="100000"/>
            </a:lnSpc>
          </a:pPr>
          <a:r>
            <a:rPr lang="en-US" b="0" i="0" u="none" dirty="0"/>
            <a:t>DSDN Brochure</a:t>
          </a:r>
          <a:endParaRPr lang="en-US" dirty="0"/>
        </a:p>
      </dgm:t>
    </dgm:pt>
    <dgm:pt modelId="{E17472A4-F0B1-42AB-B211-365C4C292BE3}" type="parTrans" cxnId="{58D1B6D4-620A-4D2C-A965-3113DBD6BBE9}">
      <dgm:prSet/>
      <dgm:spPr/>
      <dgm:t>
        <a:bodyPr/>
        <a:lstStyle/>
        <a:p>
          <a:endParaRPr lang="en-US"/>
        </a:p>
      </dgm:t>
    </dgm:pt>
    <dgm:pt modelId="{E3B15019-250A-4965-B2CF-675C7E1A26BA}" type="sibTrans" cxnId="{58D1B6D4-620A-4D2C-A965-3113DBD6BBE9}">
      <dgm:prSet/>
      <dgm:spPr/>
      <dgm:t>
        <a:bodyPr/>
        <a:lstStyle/>
        <a:p>
          <a:pPr>
            <a:lnSpc>
              <a:spcPct val="100000"/>
            </a:lnSpc>
          </a:pPr>
          <a:endParaRPr lang="en-US"/>
        </a:p>
      </dgm:t>
    </dgm:pt>
    <dgm:pt modelId="{1A02A0F6-2FBC-8147-92AE-1BABE3B24814}">
      <dgm:prSet/>
      <dgm:spPr/>
      <dgm:t>
        <a:bodyPr/>
        <a:lstStyle/>
        <a:p>
          <a:pPr>
            <a:lnSpc>
              <a:spcPct val="100000"/>
            </a:lnSpc>
          </a:pPr>
          <a:r>
            <a:rPr lang="en-US" b="0" i="0" u="none" dirty="0"/>
            <a:t>Other Resources/Books/Gifts </a:t>
          </a:r>
          <a:r>
            <a:rPr lang="en-US" dirty="0"/>
            <a:t>or Expectant Parent Baskets</a:t>
          </a:r>
        </a:p>
      </dgm:t>
    </dgm:pt>
    <dgm:pt modelId="{B2AD5573-BCC0-CD4B-9DD3-963D91D9AE46}" type="parTrans" cxnId="{20FA4FAC-DF17-9C4D-8CD7-1AA6C5D8590D}">
      <dgm:prSet/>
      <dgm:spPr/>
      <dgm:t>
        <a:bodyPr/>
        <a:lstStyle/>
        <a:p>
          <a:endParaRPr lang="en-US"/>
        </a:p>
      </dgm:t>
    </dgm:pt>
    <dgm:pt modelId="{4E3E462D-93CE-9D40-88C8-590E847AFC8F}" type="sibTrans" cxnId="{20FA4FAC-DF17-9C4D-8CD7-1AA6C5D8590D}">
      <dgm:prSet/>
      <dgm:spPr/>
      <dgm:t>
        <a:bodyPr/>
        <a:lstStyle/>
        <a:p>
          <a:pPr>
            <a:lnSpc>
              <a:spcPct val="100000"/>
            </a:lnSpc>
          </a:pPr>
          <a:endParaRPr lang="en-US"/>
        </a:p>
      </dgm:t>
    </dgm:pt>
    <dgm:pt modelId="{31B01A52-F28C-D247-A2B4-9CDC65C6D164}">
      <dgm:prSet/>
      <dgm:spPr/>
      <dgm:t>
        <a:bodyPr/>
        <a:lstStyle/>
        <a:p>
          <a:pPr>
            <a:lnSpc>
              <a:spcPct val="100000"/>
            </a:lnSpc>
          </a:pPr>
          <a:r>
            <a:rPr lang="en-US" dirty="0"/>
            <a:t>Breastfeeding and Down Syndrome</a:t>
          </a:r>
        </a:p>
      </dgm:t>
    </dgm:pt>
    <dgm:pt modelId="{EC9C1148-0121-CD48-A144-4560EE0F7766}" type="parTrans" cxnId="{EFF79807-0113-5343-8B63-9FB1814B92BB}">
      <dgm:prSet/>
      <dgm:spPr/>
      <dgm:t>
        <a:bodyPr/>
        <a:lstStyle/>
        <a:p>
          <a:endParaRPr lang="en-US"/>
        </a:p>
      </dgm:t>
    </dgm:pt>
    <dgm:pt modelId="{A98B1C9C-DE62-684B-9F52-2168B91F76F6}" type="sibTrans" cxnId="{EFF79807-0113-5343-8B63-9FB1814B92BB}">
      <dgm:prSet/>
      <dgm:spPr/>
      <dgm:t>
        <a:bodyPr/>
        <a:lstStyle/>
        <a:p>
          <a:pPr>
            <a:lnSpc>
              <a:spcPct val="100000"/>
            </a:lnSpc>
          </a:pPr>
          <a:endParaRPr lang="en-US"/>
        </a:p>
      </dgm:t>
    </dgm:pt>
    <dgm:pt modelId="{3D87A320-DBB1-4D45-A543-D5DAC2B54B9A}">
      <dgm:prSet/>
      <dgm:spPr/>
      <dgm:t>
        <a:bodyPr/>
        <a:lstStyle/>
        <a:p>
          <a:pPr>
            <a:lnSpc>
              <a:spcPct val="100000"/>
            </a:lnSpc>
          </a:pPr>
          <a:r>
            <a:rPr lang="en-US" dirty="0"/>
            <a:t>Congratulations Project</a:t>
          </a:r>
        </a:p>
      </dgm:t>
    </dgm:pt>
    <dgm:pt modelId="{7D1890B8-AD8F-8C43-B281-6D7D3FE75141}" type="parTrans" cxnId="{4BBF95E2-9526-C648-BF29-714F8FCBCEB0}">
      <dgm:prSet/>
      <dgm:spPr/>
      <dgm:t>
        <a:bodyPr/>
        <a:lstStyle/>
        <a:p>
          <a:endParaRPr lang="en-US"/>
        </a:p>
      </dgm:t>
    </dgm:pt>
    <dgm:pt modelId="{E7B1923B-B0F1-9B45-971D-9A86CD681A60}" type="sibTrans" cxnId="{4BBF95E2-9526-C648-BF29-714F8FCBCEB0}">
      <dgm:prSet/>
      <dgm:spPr/>
      <dgm:t>
        <a:bodyPr/>
        <a:lstStyle/>
        <a:p>
          <a:endParaRPr lang="en-US"/>
        </a:p>
      </dgm:t>
    </dgm:pt>
    <dgm:pt modelId="{043E1F40-21CE-C744-8DB2-B34EBA492A3A}">
      <dgm:prSet/>
      <dgm:spPr/>
      <dgm:t>
        <a:bodyPr/>
        <a:lstStyle/>
        <a:p>
          <a:pPr>
            <a:lnSpc>
              <a:spcPct val="100000"/>
            </a:lnSpc>
          </a:pPr>
          <a:r>
            <a:rPr lang="en-US" dirty="0"/>
            <a:t>Lettercase/Down Syndrome Pregnancy Brochure</a:t>
          </a:r>
        </a:p>
      </dgm:t>
    </dgm:pt>
    <dgm:pt modelId="{5EAE4840-3526-4F45-B97C-F30824993A50}" type="parTrans" cxnId="{51E97B7B-0052-4640-96C5-F6EC61EE1C30}">
      <dgm:prSet/>
      <dgm:spPr/>
      <dgm:t>
        <a:bodyPr/>
        <a:lstStyle/>
        <a:p>
          <a:endParaRPr lang="en-US"/>
        </a:p>
      </dgm:t>
    </dgm:pt>
    <dgm:pt modelId="{73D904C9-A021-6843-AA2C-BBA37345A748}" type="sibTrans" cxnId="{51E97B7B-0052-4640-96C5-F6EC61EE1C30}">
      <dgm:prSet/>
      <dgm:spPr/>
      <dgm:t>
        <a:bodyPr/>
        <a:lstStyle/>
        <a:p>
          <a:pPr>
            <a:lnSpc>
              <a:spcPct val="100000"/>
            </a:lnSpc>
          </a:pPr>
          <a:endParaRPr lang="en-US"/>
        </a:p>
      </dgm:t>
    </dgm:pt>
    <dgm:pt modelId="{3AA852AA-2DC9-E647-AC46-7745AC73289D}" type="pres">
      <dgm:prSet presAssocID="{900578FF-07CE-4CB8-B57D-932F052EB1D4}" presName="vert0" presStyleCnt="0">
        <dgm:presLayoutVars>
          <dgm:dir/>
          <dgm:animOne val="branch"/>
          <dgm:animLvl val="lvl"/>
        </dgm:presLayoutVars>
      </dgm:prSet>
      <dgm:spPr/>
    </dgm:pt>
    <dgm:pt modelId="{3E23CCB7-9DB2-4843-8DC4-6347E6BD3F93}" type="pres">
      <dgm:prSet presAssocID="{E9B16402-7ED8-4088-A0ED-4B61879DA2AB}" presName="thickLine" presStyleLbl="alignNode1" presStyleIdx="0" presStyleCnt="7"/>
      <dgm:spPr/>
    </dgm:pt>
    <dgm:pt modelId="{21142115-192B-484F-8254-92084AD1F30C}" type="pres">
      <dgm:prSet presAssocID="{E9B16402-7ED8-4088-A0ED-4B61879DA2AB}" presName="horz1" presStyleCnt="0"/>
      <dgm:spPr/>
    </dgm:pt>
    <dgm:pt modelId="{1256D75D-5C87-D84C-B8AA-9BE7BC2B3F14}" type="pres">
      <dgm:prSet presAssocID="{E9B16402-7ED8-4088-A0ED-4B61879DA2AB}" presName="tx1" presStyleLbl="revTx" presStyleIdx="0" presStyleCnt="7"/>
      <dgm:spPr/>
    </dgm:pt>
    <dgm:pt modelId="{D2667FBA-25CD-FB48-B874-68330C1B01E3}" type="pres">
      <dgm:prSet presAssocID="{E9B16402-7ED8-4088-A0ED-4B61879DA2AB}" presName="vert1" presStyleCnt="0"/>
      <dgm:spPr/>
    </dgm:pt>
    <dgm:pt modelId="{F21D3E72-2E7D-1E4C-BA4B-571D5CB904FB}" type="pres">
      <dgm:prSet presAssocID="{08A19A66-AE5D-485B-9ED4-CD1739F0A219}" presName="thickLine" presStyleLbl="alignNode1" presStyleIdx="1" presStyleCnt="7"/>
      <dgm:spPr/>
    </dgm:pt>
    <dgm:pt modelId="{A877EE19-79E9-A247-9DB8-427F5000D308}" type="pres">
      <dgm:prSet presAssocID="{08A19A66-AE5D-485B-9ED4-CD1739F0A219}" presName="horz1" presStyleCnt="0"/>
      <dgm:spPr/>
    </dgm:pt>
    <dgm:pt modelId="{F5C71F64-495E-CE49-BA79-84D5DA7E28AB}" type="pres">
      <dgm:prSet presAssocID="{08A19A66-AE5D-485B-9ED4-CD1739F0A219}" presName="tx1" presStyleLbl="revTx" presStyleIdx="1" presStyleCnt="7"/>
      <dgm:spPr/>
    </dgm:pt>
    <dgm:pt modelId="{F6AC9D36-22E8-AE4B-8911-91C63AB702C6}" type="pres">
      <dgm:prSet presAssocID="{08A19A66-AE5D-485B-9ED4-CD1739F0A219}" presName="vert1" presStyleCnt="0"/>
      <dgm:spPr/>
    </dgm:pt>
    <dgm:pt modelId="{198A697A-690D-6143-8894-69EDC479A95C}" type="pres">
      <dgm:prSet presAssocID="{043E1F40-21CE-C744-8DB2-B34EBA492A3A}" presName="thickLine" presStyleLbl="alignNode1" presStyleIdx="2" presStyleCnt="7"/>
      <dgm:spPr/>
    </dgm:pt>
    <dgm:pt modelId="{13F50EFA-446B-6742-918F-949A6101D50C}" type="pres">
      <dgm:prSet presAssocID="{043E1F40-21CE-C744-8DB2-B34EBA492A3A}" presName="horz1" presStyleCnt="0"/>
      <dgm:spPr/>
    </dgm:pt>
    <dgm:pt modelId="{F1535B9F-B9EF-A642-9100-AD86A82811D4}" type="pres">
      <dgm:prSet presAssocID="{043E1F40-21CE-C744-8DB2-B34EBA492A3A}" presName="tx1" presStyleLbl="revTx" presStyleIdx="2" presStyleCnt="7"/>
      <dgm:spPr/>
    </dgm:pt>
    <dgm:pt modelId="{7552B659-8E88-8245-8953-E56957D42631}" type="pres">
      <dgm:prSet presAssocID="{043E1F40-21CE-C744-8DB2-B34EBA492A3A}" presName="vert1" presStyleCnt="0"/>
      <dgm:spPr/>
    </dgm:pt>
    <dgm:pt modelId="{C4D3E3EB-AD31-914F-A662-9928A6E17E26}" type="pres">
      <dgm:prSet presAssocID="{1A02A0F6-2FBC-8147-92AE-1BABE3B24814}" presName="thickLine" presStyleLbl="alignNode1" presStyleIdx="3" presStyleCnt="7"/>
      <dgm:spPr/>
    </dgm:pt>
    <dgm:pt modelId="{BC93479C-7235-F34D-BEB9-357C74F00887}" type="pres">
      <dgm:prSet presAssocID="{1A02A0F6-2FBC-8147-92AE-1BABE3B24814}" presName="horz1" presStyleCnt="0"/>
      <dgm:spPr/>
    </dgm:pt>
    <dgm:pt modelId="{C1790395-1223-2549-8DF1-59FF864AA909}" type="pres">
      <dgm:prSet presAssocID="{1A02A0F6-2FBC-8147-92AE-1BABE3B24814}" presName="tx1" presStyleLbl="revTx" presStyleIdx="3" presStyleCnt="7"/>
      <dgm:spPr/>
    </dgm:pt>
    <dgm:pt modelId="{AF5280CF-C409-A342-8445-992E2E30FC9D}" type="pres">
      <dgm:prSet presAssocID="{1A02A0F6-2FBC-8147-92AE-1BABE3B24814}" presName="vert1" presStyleCnt="0"/>
      <dgm:spPr/>
    </dgm:pt>
    <dgm:pt modelId="{845DDD04-D139-2B44-AD18-563D2F949DDA}" type="pres">
      <dgm:prSet presAssocID="{957E5BB3-35B6-47A6-AC49-496B06E493EF}" presName="thickLine" presStyleLbl="alignNode1" presStyleIdx="4" presStyleCnt="7"/>
      <dgm:spPr/>
    </dgm:pt>
    <dgm:pt modelId="{A1B878D6-5709-104C-8766-C299BAAA9000}" type="pres">
      <dgm:prSet presAssocID="{957E5BB3-35B6-47A6-AC49-496B06E493EF}" presName="horz1" presStyleCnt="0"/>
      <dgm:spPr/>
    </dgm:pt>
    <dgm:pt modelId="{D8E043A1-28B1-C743-B248-4593893A64A4}" type="pres">
      <dgm:prSet presAssocID="{957E5BB3-35B6-47A6-AC49-496B06E493EF}" presName="tx1" presStyleLbl="revTx" presStyleIdx="4" presStyleCnt="7"/>
      <dgm:spPr/>
    </dgm:pt>
    <dgm:pt modelId="{D9619561-53F5-D148-B25C-17390D2097B5}" type="pres">
      <dgm:prSet presAssocID="{957E5BB3-35B6-47A6-AC49-496B06E493EF}" presName="vert1" presStyleCnt="0"/>
      <dgm:spPr/>
    </dgm:pt>
    <dgm:pt modelId="{85880166-4A66-A84B-9DB5-883A8223FDFB}" type="pres">
      <dgm:prSet presAssocID="{31B01A52-F28C-D247-A2B4-9CDC65C6D164}" presName="thickLine" presStyleLbl="alignNode1" presStyleIdx="5" presStyleCnt="7"/>
      <dgm:spPr/>
    </dgm:pt>
    <dgm:pt modelId="{25253CC5-000E-C149-80D7-5B687D4EB4C2}" type="pres">
      <dgm:prSet presAssocID="{31B01A52-F28C-D247-A2B4-9CDC65C6D164}" presName="horz1" presStyleCnt="0"/>
      <dgm:spPr/>
    </dgm:pt>
    <dgm:pt modelId="{DB258333-7BB5-BB4E-91F8-065A37C1CAA7}" type="pres">
      <dgm:prSet presAssocID="{31B01A52-F28C-D247-A2B4-9CDC65C6D164}" presName="tx1" presStyleLbl="revTx" presStyleIdx="5" presStyleCnt="7"/>
      <dgm:spPr/>
    </dgm:pt>
    <dgm:pt modelId="{6F4FA9BB-C680-374F-AE15-F3496088070C}" type="pres">
      <dgm:prSet presAssocID="{31B01A52-F28C-D247-A2B4-9CDC65C6D164}" presName="vert1" presStyleCnt="0"/>
      <dgm:spPr/>
    </dgm:pt>
    <dgm:pt modelId="{58C935DD-2DF6-0543-85C2-D289C21C9875}" type="pres">
      <dgm:prSet presAssocID="{3D87A320-DBB1-4D45-A543-D5DAC2B54B9A}" presName="thickLine" presStyleLbl="alignNode1" presStyleIdx="6" presStyleCnt="7"/>
      <dgm:spPr/>
    </dgm:pt>
    <dgm:pt modelId="{E609FE4F-8196-2B4E-A267-828B134A0598}" type="pres">
      <dgm:prSet presAssocID="{3D87A320-DBB1-4D45-A543-D5DAC2B54B9A}" presName="horz1" presStyleCnt="0"/>
      <dgm:spPr/>
    </dgm:pt>
    <dgm:pt modelId="{AB809CF8-C639-4344-BC4A-92DE2E5D5F1C}" type="pres">
      <dgm:prSet presAssocID="{3D87A320-DBB1-4D45-A543-D5DAC2B54B9A}" presName="tx1" presStyleLbl="revTx" presStyleIdx="6" presStyleCnt="7"/>
      <dgm:spPr/>
    </dgm:pt>
    <dgm:pt modelId="{0FD7B334-95EB-4F40-BE92-D9E59071C9CC}" type="pres">
      <dgm:prSet presAssocID="{3D87A320-DBB1-4D45-A543-D5DAC2B54B9A}" presName="vert1" presStyleCnt="0"/>
      <dgm:spPr/>
    </dgm:pt>
  </dgm:ptLst>
  <dgm:cxnLst>
    <dgm:cxn modelId="{EFF79807-0113-5343-8B63-9FB1814B92BB}" srcId="{900578FF-07CE-4CB8-B57D-932F052EB1D4}" destId="{31B01A52-F28C-D247-A2B4-9CDC65C6D164}" srcOrd="5" destOrd="0" parTransId="{EC9C1148-0121-CD48-A144-4560EE0F7766}" sibTransId="{A98B1C9C-DE62-684B-9F52-2168B91F76F6}"/>
    <dgm:cxn modelId="{857B9008-9AAA-2043-BED6-6DBC9804CD99}" type="presOf" srcId="{957E5BB3-35B6-47A6-AC49-496B06E493EF}" destId="{D8E043A1-28B1-C743-B248-4593893A64A4}" srcOrd="0" destOrd="0" presId="urn:microsoft.com/office/officeart/2008/layout/LinedList"/>
    <dgm:cxn modelId="{C063B765-B31C-4BBA-8D17-226C1C86DFB9}" srcId="{900578FF-07CE-4CB8-B57D-932F052EB1D4}" destId="{E9B16402-7ED8-4088-A0ED-4B61879DA2AB}" srcOrd="0" destOrd="0" parTransId="{CDAA6488-2ACD-4323-AFBA-04E55418DC4D}" sibTransId="{38125B26-CBD4-42CD-B416-C02D697F66BB}"/>
    <dgm:cxn modelId="{7ACE446E-E7DA-3042-B46C-F770DCF7D2F1}" type="presOf" srcId="{08A19A66-AE5D-485B-9ED4-CD1739F0A219}" destId="{F5C71F64-495E-CE49-BA79-84D5DA7E28AB}" srcOrd="0" destOrd="0" presId="urn:microsoft.com/office/officeart/2008/layout/LinedList"/>
    <dgm:cxn modelId="{51E97B7B-0052-4640-96C5-F6EC61EE1C30}" srcId="{900578FF-07CE-4CB8-B57D-932F052EB1D4}" destId="{043E1F40-21CE-C744-8DB2-B34EBA492A3A}" srcOrd="2" destOrd="0" parTransId="{5EAE4840-3526-4F45-B97C-F30824993A50}" sibTransId="{73D904C9-A021-6843-AA2C-BBA37345A748}"/>
    <dgm:cxn modelId="{20FA4FAC-DF17-9C4D-8CD7-1AA6C5D8590D}" srcId="{900578FF-07CE-4CB8-B57D-932F052EB1D4}" destId="{1A02A0F6-2FBC-8147-92AE-1BABE3B24814}" srcOrd="3" destOrd="0" parTransId="{B2AD5573-BCC0-CD4B-9DD3-963D91D9AE46}" sibTransId="{4E3E462D-93CE-9D40-88C8-590E847AFC8F}"/>
    <dgm:cxn modelId="{C19AA4AD-A6AE-BD4F-A6EA-8D524883AFF2}" type="presOf" srcId="{043E1F40-21CE-C744-8DB2-B34EBA492A3A}" destId="{F1535B9F-B9EF-A642-9100-AD86A82811D4}" srcOrd="0" destOrd="0" presId="urn:microsoft.com/office/officeart/2008/layout/LinedList"/>
    <dgm:cxn modelId="{FF33B6B7-0952-7B45-ADC8-8F3B7ABABFA1}" type="presOf" srcId="{E9B16402-7ED8-4088-A0ED-4B61879DA2AB}" destId="{1256D75D-5C87-D84C-B8AA-9BE7BC2B3F14}" srcOrd="0" destOrd="0" presId="urn:microsoft.com/office/officeart/2008/layout/LinedList"/>
    <dgm:cxn modelId="{ECE37FB8-3F84-ED43-8EF8-8E9BA189937B}" type="presOf" srcId="{31B01A52-F28C-D247-A2B4-9CDC65C6D164}" destId="{DB258333-7BB5-BB4E-91F8-065A37C1CAA7}" srcOrd="0" destOrd="0" presId="urn:microsoft.com/office/officeart/2008/layout/LinedList"/>
    <dgm:cxn modelId="{E75DAEC1-0A30-6B44-8C58-5D81D3FB1CFD}" type="presOf" srcId="{3D87A320-DBB1-4D45-A543-D5DAC2B54B9A}" destId="{AB809CF8-C639-4344-BC4A-92DE2E5D5F1C}" srcOrd="0" destOrd="0" presId="urn:microsoft.com/office/officeart/2008/layout/LinedList"/>
    <dgm:cxn modelId="{5EE822D3-4C44-A344-8343-78E700EDE785}" type="presOf" srcId="{900578FF-07CE-4CB8-B57D-932F052EB1D4}" destId="{3AA852AA-2DC9-E647-AC46-7745AC73289D}" srcOrd="0" destOrd="0" presId="urn:microsoft.com/office/officeart/2008/layout/LinedList"/>
    <dgm:cxn modelId="{58D1B6D4-620A-4D2C-A965-3113DBD6BBE9}" srcId="{900578FF-07CE-4CB8-B57D-932F052EB1D4}" destId="{08A19A66-AE5D-485B-9ED4-CD1739F0A219}" srcOrd="1" destOrd="0" parTransId="{E17472A4-F0B1-42AB-B211-365C4C292BE3}" sibTransId="{E3B15019-250A-4965-B2CF-675C7E1A26BA}"/>
    <dgm:cxn modelId="{4BBF95E2-9526-C648-BF29-714F8FCBCEB0}" srcId="{900578FF-07CE-4CB8-B57D-932F052EB1D4}" destId="{3D87A320-DBB1-4D45-A543-D5DAC2B54B9A}" srcOrd="6" destOrd="0" parTransId="{7D1890B8-AD8F-8C43-B281-6D7D3FE75141}" sibTransId="{E7B1923B-B0F1-9B45-971D-9A86CD681A60}"/>
    <dgm:cxn modelId="{A18A69EB-96C1-1F41-B1B3-7C0651388750}" type="presOf" srcId="{1A02A0F6-2FBC-8147-92AE-1BABE3B24814}" destId="{C1790395-1223-2549-8DF1-59FF864AA909}" srcOrd="0" destOrd="0" presId="urn:microsoft.com/office/officeart/2008/layout/LinedList"/>
    <dgm:cxn modelId="{2E3A44EF-502C-4DD7-A327-CA4453F86870}" srcId="{900578FF-07CE-4CB8-B57D-932F052EB1D4}" destId="{957E5BB3-35B6-47A6-AC49-496B06E493EF}" srcOrd="4" destOrd="0" parTransId="{29CBD7F8-F35A-4072-AFBB-876AB3E52EDB}" sibTransId="{028E3FCC-EE6A-43BB-8A59-3F133AD2D966}"/>
    <dgm:cxn modelId="{A28E5549-B7CD-2143-9C7F-ECA5C8162693}" type="presParOf" srcId="{3AA852AA-2DC9-E647-AC46-7745AC73289D}" destId="{3E23CCB7-9DB2-4843-8DC4-6347E6BD3F93}" srcOrd="0" destOrd="0" presId="urn:microsoft.com/office/officeart/2008/layout/LinedList"/>
    <dgm:cxn modelId="{C0513356-74F1-D84C-9DB7-FA77A2482B94}" type="presParOf" srcId="{3AA852AA-2DC9-E647-AC46-7745AC73289D}" destId="{21142115-192B-484F-8254-92084AD1F30C}" srcOrd="1" destOrd="0" presId="urn:microsoft.com/office/officeart/2008/layout/LinedList"/>
    <dgm:cxn modelId="{56279F39-7F16-7B49-96D4-0EDF8B74ECD1}" type="presParOf" srcId="{21142115-192B-484F-8254-92084AD1F30C}" destId="{1256D75D-5C87-D84C-B8AA-9BE7BC2B3F14}" srcOrd="0" destOrd="0" presId="urn:microsoft.com/office/officeart/2008/layout/LinedList"/>
    <dgm:cxn modelId="{E844A481-4165-BC43-A194-4BDD464B31A6}" type="presParOf" srcId="{21142115-192B-484F-8254-92084AD1F30C}" destId="{D2667FBA-25CD-FB48-B874-68330C1B01E3}" srcOrd="1" destOrd="0" presId="urn:microsoft.com/office/officeart/2008/layout/LinedList"/>
    <dgm:cxn modelId="{6A41C777-9095-9D47-9238-7C81E71593AA}" type="presParOf" srcId="{3AA852AA-2DC9-E647-AC46-7745AC73289D}" destId="{F21D3E72-2E7D-1E4C-BA4B-571D5CB904FB}" srcOrd="2" destOrd="0" presId="urn:microsoft.com/office/officeart/2008/layout/LinedList"/>
    <dgm:cxn modelId="{CBAE160E-7979-B946-810B-0987B7C791BE}" type="presParOf" srcId="{3AA852AA-2DC9-E647-AC46-7745AC73289D}" destId="{A877EE19-79E9-A247-9DB8-427F5000D308}" srcOrd="3" destOrd="0" presId="urn:microsoft.com/office/officeart/2008/layout/LinedList"/>
    <dgm:cxn modelId="{14C8118D-B3D2-FE44-8B8B-43AB662B6DEB}" type="presParOf" srcId="{A877EE19-79E9-A247-9DB8-427F5000D308}" destId="{F5C71F64-495E-CE49-BA79-84D5DA7E28AB}" srcOrd="0" destOrd="0" presId="urn:microsoft.com/office/officeart/2008/layout/LinedList"/>
    <dgm:cxn modelId="{75D7C17E-84AE-984D-8F74-F1F64D965E8D}" type="presParOf" srcId="{A877EE19-79E9-A247-9DB8-427F5000D308}" destId="{F6AC9D36-22E8-AE4B-8911-91C63AB702C6}" srcOrd="1" destOrd="0" presId="urn:microsoft.com/office/officeart/2008/layout/LinedList"/>
    <dgm:cxn modelId="{5B0ED728-033F-AD49-8463-AAF587A5E0E3}" type="presParOf" srcId="{3AA852AA-2DC9-E647-AC46-7745AC73289D}" destId="{198A697A-690D-6143-8894-69EDC479A95C}" srcOrd="4" destOrd="0" presId="urn:microsoft.com/office/officeart/2008/layout/LinedList"/>
    <dgm:cxn modelId="{0D32DA18-70A8-4F43-9B3B-F4B7D8F92AEA}" type="presParOf" srcId="{3AA852AA-2DC9-E647-AC46-7745AC73289D}" destId="{13F50EFA-446B-6742-918F-949A6101D50C}" srcOrd="5" destOrd="0" presId="urn:microsoft.com/office/officeart/2008/layout/LinedList"/>
    <dgm:cxn modelId="{DC85D6AF-5949-AA45-9295-9A485B71A128}" type="presParOf" srcId="{13F50EFA-446B-6742-918F-949A6101D50C}" destId="{F1535B9F-B9EF-A642-9100-AD86A82811D4}" srcOrd="0" destOrd="0" presId="urn:microsoft.com/office/officeart/2008/layout/LinedList"/>
    <dgm:cxn modelId="{B4C72A88-6AD4-B948-9604-2CDA8856B449}" type="presParOf" srcId="{13F50EFA-446B-6742-918F-949A6101D50C}" destId="{7552B659-8E88-8245-8953-E56957D42631}" srcOrd="1" destOrd="0" presId="urn:microsoft.com/office/officeart/2008/layout/LinedList"/>
    <dgm:cxn modelId="{C3D35CD8-AE5C-DB4A-A756-113C3EE04228}" type="presParOf" srcId="{3AA852AA-2DC9-E647-AC46-7745AC73289D}" destId="{C4D3E3EB-AD31-914F-A662-9928A6E17E26}" srcOrd="6" destOrd="0" presId="urn:microsoft.com/office/officeart/2008/layout/LinedList"/>
    <dgm:cxn modelId="{0D7A948C-5A6D-EF4C-9D2D-3134548F0B66}" type="presParOf" srcId="{3AA852AA-2DC9-E647-AC46-7745AC73289D}" destId="{BC93479C-7235-F34D-BEB9-357C74F00887}" srcOrd="7" destOrd="0" presId="urn:microsoft.com/office/officeart/2008/layout/LinedList"/>
    <dgm:cxn modelId="{C326083C-9C6F-B34B-BB1E-15142C1D64FC}" type="presParOf" srcId="{BC93479C-7235-F34D-BEB9-357C74F00887}" destId="{C1790395-1223-2549-8DF1-59FF864AA909}" srcOrd="0" destOrd="0" presId="urn:microsoft.com/office/officeart/2008/layout/LinedList"/>
    <dgm:cxn modelId="{DB527497-A2E3-2844-AC9F-EBEA5408427E}" type="presParOf" srcId="{BC93479C-7235-F34D-BEB9-357C74F00887}" destId="{AF5280CF-C409-A342-8445-992E2E30FC9D}" srcOrd="1" destOrd="0" presId="urn:microsoft.com/office/officeart/2008/layout/LinedList"/>
    <dgm:cxn modelId="{340998FD-25C9-AF46-9309-9C9A634B9B66}" type="presParOf" srcId="{3AA852AA-2DC9-E647-AC46-7745AC73289D}" destId="{845DDD04-D139-2B44-AD18-563D2F949DDA}" srcOrd="8" destOrd="0" presId="urn:microsoft.com/office/officeart/2008/layout/LinedList"/>
    <dgm:cxn modelId="{8227F1FF-1087-D74D-B4B7-261EDDA6EDAA}" type="presParOf" srcId="{3AA852AA-2DC9-E647-AC46-7745AC73289D}" destId="{A1B878D6-5709-104C-8766-C299BAAA9000}" srcOrd="9" destOrd="0" presId="urn:microsoft.com/office/officeart/2008/layout/LinedList"/>
    <dgm:cxn modelId="{6A2C8333-5492-B84E-B04B-A6BA0EBF1F0E}" type="presParOf" srcId="{A1B878D6-5709-104C-8766-C299BAAA9000}" destId="{D8E043A1-28B1-C743-B248-4593893A64A4}" srcOrd="0" destOrd="0" presId="urn:microsoft.com/office/officeart/2008/layout/LinedList"/>
    <dgm:cxn modelId="{1042C2C0-CB69-8A4F-B966-E1B7BC1EAA1F}" type="presParOf" srcId="{A1B878D6-5709-104C-8766-C299BAAA9000}" destId="{D9619561-53F5-D148-B25C-17390D2097B5}" srcOrd="1" destOrd="0" presId="urn:microsoft.com/office/officeart/2008/layout/LinedList"/>
    <dgm:cxn modelId="{DE5F2C1A-F15C-104D-8077-19DF1E17D05A}" type="presParOf" srcId="{3AA852AA-2DC9-E647-AC46-7745AC73289D}" destId="{85880166-4A66-A84B-9DB5-883A8223FDFB}" srcOrd="10" destOrd="0" presId="urn:microsoft.com/office/officeart/2008/layout/LinedList"/>
    <dgm:cxn modelId="{93C0166F-BD89-E947-8046-DE51D8F626F9}" type="presParOf" srcId="{3AA852AA-2DC9-E647-AC46-7745AC73289D}" destId="{25253CC5-000E-C149-80D7-5B687D4EB4C2}" srcOrd="11" destOrd="0" presId="urn:microsoft.com/office/officeart/2008/layout/LinedList"/>
    <dgm:cxn modelId="{F0A073CA-F7BB-BB48-8999-95BF593FD2B6}" type="presParOf" srcId="{25253CC5-000E-C149-80D7-5B687D4EB4C2}" destId="{DB258333-7BB5-BB4E-91F8-065A37C1CAA7}" srcOrd="0" destOrd="0" presId="urn:microsoft.com/office/officeart/2008/layout/LinedList"/>
    <dgm:cxn modelId="{62AB83E0-92BF-684B-845E-E43D3E280979}" type="presParOf" srcId="{25253CC5-000E-C149-80D7-5B687D4EB4C2}" destId="{6F4FA9BB-C680-374F-AE15-F3496088070C}" srcOrd="1" destOrd="0" presId="urn:microsoft.com/office/officeart/2008/layout/LinedList"/>
    <dgm:cxn modelId="{A2DE0B68-B63C-AF47-AB3C-364C5097606F}" type="presParOf" srcId="{3AA852AA-2DC9-E647-AC46-7745AC73289D}" destId="{58C935DD-2DF6-0543-85C2-D289C21C9875}" srcOrd="12" destOrd="0" presId="urn:microsoft.com/office/officeart/2008/layout/LinedList"/>
    <dgm:cxn modelId="{5C4877BD-27A4-BD41-AE9D-3420744ABB86}" type="presParOf" srcId="{3AA852AA-2DC9-E647-AC46-7745AC73289D}" destId="{E609FE4F-8196-2B4E-A267-828B134A0598}" srcOrd="13" destOrd="0" presId="urn:microsoft.com/office/officeart/2008/layout/LinedList"/>
    <dgm:cxn modelId="{D7617458-43FC-8F42-BE98-115DB70920E8}" type="presParOf" srcId="{E609FE4F-8196-2B4E-A267-828B134A0598}" destId="{AB809CF8-C639-4344-BC4A-92DE2E5D5F1C}" srcOrd="0" destOrd="0" presId="urn:microsoft.com/office/officeart/2008/layout/LinedList"/>
    <dgm:cxn modelId="{37DF81F8-E0A2-744C-9D3D-964097EF0D0B}" type="presParOf" srcId="{E609FE4F-8196-2B4E-A267-828B134A0598}" destId="{0FD7B334-95EB-4F40-BE92-D9E59071C9C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9358DD1-5783-4E47-A606-808BF9D67CC1}"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3B8D59B-A2AD-4295-88B3-9F6A43EC1D0B}">
      <dgm:prSet/>
      <dgm:spPr/>
      <dgm:t>
        <a:bodyPr/>
        <a:lstStyle/>
        <a:p>
          <a:pPr>
            <a:lnSpc>
              <a:spcPct val="100000"/>
            </a:lnSpc>
          </a:pPr>
          <a:r>
            <a:rPr lang="en-US">
              <a:hlinkClick xmlns:r="http://schemas.openxmlformats.org/officeDocument/2006/relationships" r:id="rId1"/>
            </a:rPr>
            <a:t>https://www.nsgc.org/page/find-a-genetic-counselor</a:t>
          </a:r>
          <a:endParaRPr lang="en-US"/>
        </a:p>
      </dgm:t>
    </dgm:pt>
    <dgm:pt modelId="{8261727B-7DF6-433E-8E00-2309F4BD0DA9}" type="parTrans" cxnId="{45DD1E52-6EFB-4E3F-AB8B-566D4EAD2402}">
      <dgm:prSet/>
      <dgm:spPr/>
      <dgm:t>
        <a:bodyPr/>
        <a:lstStyle/>
        <a:p>
          <a:endParaRPr lang="en-US"/>
        </a:p>
      </dgm:t>
    </dgm:pt>
    <dgm:pt modelId="{030564AE-6C73-4EEC-9DF7-9B775A9E17A6}" type="sibTrans" cxnId="{45DD1E52-6EFB-4E3F-AB8B-566D4EAD2402}">
      <dgm:prSet/>
      <dgm:spPr/>
      <dgm:t>
        <a:bodyPr/>
        <a:lstStyle/>
        <a:p>
          <a:endParaRPr lang="en-US"/>
        </a:p>
      </dgm:t>
    </dgm:pt>
    <dgm:pt modelId="{A6D3299A-7CA6-4BB3-A5F6-BF6B4B626830}">
      <dgm:prSet/>
      <dgm:spPr/>
      <dgm:t>
        <a:bodyPr/>
        <a:lstStyle/>
        <a:p>
          <a:pPr>
            <a:lnSpc>
              <a:spcPct val="100000"/>
            </a:lnSpc>
          </a:pPr>
          <a:r>
            <a:rPr lang="en-US">
              <a:hlinkClick xmlns:r="http://schemas.openxmlformats.org/officeDocument/2006/relationships" r:id="rId2"/>
            </a:rPr>
            <a:t>https://www.smfm.org/members/search</a:t>
          </a:r>
          <a:endParaRPr lang="en-US"/>
        </a:p>
      </dgm:t>
    </dgm:pt>
    <dgm:pt modelId="{F3DE1B40-9014-48D5-A84E-420096240528}" type="parTrans" cxnId="{00C84042-7139-4070-AFFD-4E9644DAC96A}">
      <dgm:prSet/>
      <dgm:spPr/>
      <dgm:t>
        <a:bodyPr/>
        <a:lstStyle/>
        <a:p>
          <a:endParaRPr lang="en-US"/>
        </a:p>
      </dgm:t>
    </dgm:pt>
    <dgm:pt modelId="{8312C5CA-8D5F-4543-8E65-8E477F3DC01F}" type="sibTrans" cxnId="{00C84042-7139-4070-AFFD-4E9644DAC96A}">
      <dgm:prSet/>
      <dgm:spPr/>
      <dgm:t>
        <a:bodyPr/>
        <a:lstStyle/>
        <a:p>
          <a:endParaRPr lang="en-US"/>
        </a:p>
      </dgm:t>
    </dgm:pt>
    <dgm:pt modelId="{83896026-8701-4647-8E89-D8E04B509640}">
      <dgm:prSet/>
      <dgm:spPr/>
      <dgm:t>
        <a:bodyPr/>
        <a:lstStyle/>
        <a:p>
          <a:pPr>
            <a:lnSpc>
              <a:spcPct val="100000"/>
            </a:lnSpc>
          </a:pPr>
          <a:r>
            <a:rPr lang="en-US"/>
            <a:t>https://clinics.acmg.net</a:t>
          </a:r>
        </a:p>
      </dgm:t>
    </dgm:pt>
    <dgm:pt modelId="{9D77720A-40C1-434F-BEB3-AA89D362C2B6}" type="parTrans" cxnId="{CB73A6AA-97CE-1441-9830-269CCBCF7B60}">
      <dgm:prSet/>
      <dgm:spPr/>
    </dgm:pt>
    <dgm:pt modelId="{4A1D3A4D-121D-4D4B-8302-3691C6E2CACC}" type="sibTrans" cxnId="{CB73A6AA-97CE-1441-9830-269CCBCF7B60}">
      <dgm:prSet/>
      <dgm:spPr/>
    </dgm:pt>
    <dgm:pt modelId="{0AFEB31B-F9D5-46E0-8B8D-7EDB519D7E2A}" type="pres">
      <dgm:prSet presAssocID="{49358DD1-5783-4E47-A606-808BF9D67CC1}" presName="root" presStyleCnt="0">
        <dgm:presLayoutVars>
          <dgm:dir/>
          <dgm:resizeHandles val="exact"/>
        </dgm:presLayoutVars>
      </dgm:prSet>
      <dgm:spPr/>
    </dgm:pt>
    <dgm:pt modelId="{0396FC7B-C879-47D9-9BC8-098CA95D9CE4}" type="pres">
      <dgm:prSet presAssocID="{B3B8D59B-A2AD-4295-88B3-9F6A43EC1D0B}" presName="compNode" presStyleCnt="0"/>
      <dgm:spPr/>
    </dgm:pt>
    <dgm:pt modelId="{9D21742D-EB38-4903-A3D9-8CC19FA166C0}" type="pres">
      <dgm:prSet presAssocID="{B3B8D59B-A2AD-4295-88B3-9F6A43EC1D0B}" presName="bgRect" presStyleLbl="bgShp" presStyleIdx="0" presStyleCnt="3"/>
      <dgm:spPr/>
    </dgm:pt>
    <dgm:pt modelId="{802ED6DD-01EB-412B-B4E1-4362032C033E}" type="pres">
      <dgm:prSet presAssocID="{B3B8D59B-A2AD-4295-88B3-9F6A43EC1D0B}" presName="iconRect" presStyleLbl="node1" presStyleIdx="0" presStyleCnt="3"/>
      <dgm:spPr>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arth Globe Americas"/>
        </a:ext>
      </dgm:extLst>
    </dgm:pt>
    <dgm:pt modelId="{3391253F-9876-4769-9BE1-AF1C65F5EB99}" type="pres">
      <dgm:prSet presAssocID="{B3B8D59B-A2AD-4295-88B3-9F6A43EC1D0B}" presName="spaceRect" presStyleCnt="0"/>
      <dgm:spPr/>
    </dgm:pt>
    <dgm:pt modelId="{37271052-3834-4A8E-8F86-6ADCF186DF7D}" type="pres">
      <dgm:prSet presAssocID="{B3B8D59B-A2AD-4295-88B3-9F6A43EC1D0B}" presName="parTx" presStyleLbl="revTx" presStyleIdx="0" presStyleCnt="3">
        <dgm:presLayoutVars>
          <dgm:chMax val="0"/>
          <dgm:chPref val="0"/>
        </dgm:presLayoutVars>
      </dgm:prSet>
      <dgm:spPr/>
    </dgm:pt>
    <dgm:pt modelId="{C5CF8E62-D23C-4478-AEE8-A2CB12369D13}" type="pres">
      <dgm:prSet presAssocID="{030564AE-6C73-4EEC-9DF7-9B775A9E17A6}" presName="sibTrans" presStyleCnt="0"/>
      <dgm:spPr/>
    </dgm:pt>
    <dgm:pt modelId="{575BA53E-B4B1-47F2-8FFC-72AC9E8B1F07}" type="pres">
      <dgm:prSet presAssocID="{A6D3299A-7CA6-4BB3-A5F6-BF6B4B626830}" presName="compNode" presStyleCnt="0"/>
      <dgm:spPr/>
    </dgm:pt>
    <dgm:pt modelId="{421D9FE6-9929-4D5B-B21C-AC47BA789927}" type="pres">
      <dgm:prSet presAssocID="{A6D3299A-7CA6-4BB3-A5F6-BF6B4B626830}" presName="bgRect" presStyleLbl="bgShp" presStyleIdx="1" presStyleCnt="3"/>
      <dgm:spPr/>
    </dgm:pt>
    <dgm:pt modelId="{76007DA1-779B-4B65-9E44-685F7EC8C41F}" type="pres">
      <dgm:prSet presAssocID="{A6D3299A-7CA6-4BB3-A5F6-BF6B4B626830}" presName="iconRect" presStyleLbl="node1" presStyleIdx="1" presStyleCnt="3"/>
      <dgm:spPr>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mpass"/>
        </a:ext>
      </dgm:extLst>
    </dgm:pt>
    <dgm:pt modelId="{7A3DDE06-131B-4968-AF0B-AB76DA096FCF}" type="pres">
      <dgm:prSet presAssocID="{A6D3299A-7CA6-4BB3-A5F6-BF6B4B626830}" presName="spaceRect" presStyleCnt="0"/>
      <dgm:spPr/>
    </dgm:pt>
    <dgm:pt modelId="{805F06F7-D492-495D-BA21-722C7BC402CF}" type="pres">
      <dgm:prSet presAssocID="{A6D3299A-7CA6-4BB3-A5F6-BF6B4B626830}" presName="parTx" presStyleLbl="revTx" presStyleIdx="1" presStyleCnt="3">
        <dgm:presLayoutVars>
          <dgm:chMax val="0"/>
          <dgm:chPref val="0"/>
        </dgm:presLayoutVars>
      </dgm:prSet>
      <dgm:spPr/>
    </dgm:pt>
    <dgm:pt modelId="{6ACEAA22-AC45-4C48-B452-FE0E545AB853}" type="pres">
      <dgm:prSet presAssocID="{8312C5CA-8D5F-4543-8E65-8E477F3DC01F}" presName="sibTrans" presStyleCnt="0"/>
      <dgm:spPr/>
    </dgm:pt>
    <dgm:pt modelId="{826389B5-C2D5-4F84-BDEB-93D40D1BD32D}" type="pres">
      <dgm:prSet presAssocID="{83896026-8701-4647-8E89-D8E04B509640}" presName="compNode" presStyleCnt="0"/>
      <dgm:spPr/>
    </dgm:pt>
    <dgm:pt modelId="{3E09B866-5191-4012-88D4-72BA3DA4FAA7}" type="pres">
      <dgm:prSet presAssocID="{83896026-8701-4647-8E89-D8E04B509640}" presName="bgRect" presStyleLbl="bgShp" presStyleIdx="2" presStyleCnt="3"/>
      <dgm:spPr/>
    </dgm:pt>
    <dgm:pt modelId="{4BD61D36-2191-418C-B0B8-163D2C2CFF0B}" type="pres">
      <dgm:prSet presAssocID="{83896026-8701-4647-8E89-D8E04B509640}" presName="iconRect" presStyleLbl="node1" presStyleIdx="2" presStyleCnt="3"/>
      <dgm:spPr>
        <a:blipFill>
          <a:blip xmlns:r="http://schemas.openxmlformats.org/officeDocument/2006/relationships"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ap compass"/>
        </a:ext>
      </dgm:extLst>
    </dgm:pt>
    <dgm:pt modelId="{07DC4785-67AB-4FC4-86AC-E62263DD1C29}" type="pres">
      <dgm:prSet presAssocID="{83896026-8701-4647-8E89-D8E04B509640}" presName="spaceRect" presStyleCnt="0"/>
      <dgm:spPr/>
    </dgm:pt>
    <dgm:pt modelId="{CD250D95-026E-4CD2-BBCC-8D91F96B92A5}" type="pres">
      <dgm:prSet presAssocID="{83896026-8701-4647-8E89-D8E04B509640}" presName="parTx" presStyleLbl="revTx" presStyleIdx="2" presStyleCnt="3">
        <dgm:presLayoutVars>
          <dgm:chMax val="0"/>
          <dgm:chPref val="0"/>
        </dgm:presLayoutVars>
      </dgm:prSet>
      <dgm:spPr/>
    </dgm:pt>
  </dgm:ptLst>
  <dgm:cxnLst>
    <dgm:cxn modelId="{00C84042-7139-4070-AFFD-4E9644DAC96A}" srcId="{49358DD1-5783-4E47-A606-808BF9D67CC1}" destId="{A6D3299A-7CA6-4BB3-A5F6-BF6B4B626830}" srcOrd="1" destOrd="0" parTransId="{F3DE1B40-9014-48D5-A84E-420096240528}" sibTransId="{8312C5CA-8D5F-4543-8E65-8E477F3DC01F}"/>
    <dgm:cxn modelId="{45DD1E52-6EFB-4E3F-AB8B-566D4EAD2402}" srcId="{49358DD1-5783-4E47-A606-808BF9D67CC1}" destId="{B3B8D59B-A2AD-4295-88B3-9F6A43EC1D0B}" srcOrd="0" destOrd="0" parTransId="{8261727B-7DF6-433E-8E00-2309F4BD0DA9}" sibTransId="{030564AE-6C73-4EEC-9DF7-9B775A9E17A6}"/>
    <dgm:cxn modelId="{E99D7766-2E52-AD42-8F08-58E0B88AA784}" type="presOf" srcId="{49358DD1-5783-4E47-A606-808BF9D67CC1}" destId="{0AFEB31B-F9D5-46E0-8B8D-7EDB519D7E2A}" srcOrd="0" destOrd="0" presId="urn:microsoft.com/office/officeart/2018/2/layout/IconVerticalSolidList"/>
    <dgm:cxn modelId="{1B6D577D-E44C-9E44-BD68-276B1359DFFA}" type="presOf" srcId="{B3B8D59B-A2AD-4295-88B3-9F6A43EC1D0B}" destId="{37271052-3834-4A8E-8F86-6ADCF186DF7D}" srcOrd="0" destOrd="0" presId="urn:microsoft.com/office/officeart/2018/2/layout/IconVerticalSolidList"/>
    <dgm:cxn modelId="{6C1CBA81-D779-6A4B-86EA-74E0F0FFAF55}" type="presOf" srcId="{A6D3299A-7CA6-4BB3-A5F6-BF6B4B626830}" destId="{805F06F7-D492-495D-BA21-722C7BC402CF}" srcOrd="0" destOrd="0" presId="urn:microsoft.com/office/officeart/2018/2/layout/IconVerticalSolidList"/>
    <dgm:cxn modelId="{CB73A6AA-97CE-1441-9830-269CCBCF7B60}" srcId="{49358DD1-5783-4E47-A606-808BF9D67CC1}" destId="{83896026-8701-4647-8E89-D8E04B509640}" srcOrd="2" destOrd="0" parTransId="{9D77720A-40C1-434F-BEB3-AA89D362C2B6}" sibTransId="{4A1D3A4D-121D-4D4B-8302-3691C6E2CACC}"/>
    <dgm:cxn modelId="{096EF4F5-E930-0C47-A20F-DFB8E9D3E502}" type="presOf" srcId="{83896026-8701-4647-8E89-D8E04B509640}" destId="{CD250D95-026E-4CD2-BBCC-8D91F96B92A5}" srcOrd="0" destOrd="0" presId="urn:microsoft.com/office/officeart/2018/2/layout/IconVerticalSolidList"/>
    <dgm:cxn modelId="{1359B22D-9D5E-494B-97B2-8141975B1679}" type="presParOf" srcId="{0AFEB31B-F9D5-46E0-8B8D-7EDB519D7E2A}" destId="{0396FC7B-C879-47D9-9BC8-098CA95D9CE4}" srcOrd="0" destOrd="0" presId="urn:microsoft.com/office/officeart/2018/2/layout/IconVerticalSolidList"/>
    <dgm:cxn modelId="{A61A9E0D-7DC0-6C45-81AD-6868F37C374C}" type="presParOf" srcId="{0396FC7B-C879-47D9-9BC8-098CA95D9CE4}" destId="{9D21742D-EB38-4903-A3D9-8CC19FA166C0}" srcOrd="0" destOrd="0" presId="urn:microsoft.com/office/officeart/2018/2/layout/IconVerticalSolidList"/>
    <dgm:cxn modelId="{C9B14B71-9C4F-454E-AC59-29C8908659FE}" type="presParOf" srcId="{0396FC7B-C879-47D9-9BC8-098CA95D9CE4}" destId="{802ED6DD-01EB-412B-B4E1-4362032C033E}" srcOrd="1" destOrd="0" presId="urn:microsoft.com/office/officeart/2018/2/layout/IconVerticalSolidList"/>
    <dgm:cxn modelId="{D022E667-010E-844B-B2A0-8B8162681853}" type="presParOf" srcId="{0396FC7B-C879-47D9-9BC8-098CA95D9CE4}" destId="{3391253F-9876-4769-9BE1-AF1C65F5EB99}" srcOrd="2" destOrd="0" presId="urn:microsoft.com/office/officeart/2018/2/layout/IconVerticalSolidList"/>
    <dgm:cxn modelId="{0DB22CC1-42C0-9C44-A816-E1884F0CD72F}" type="presParOf" srcId="{0396FC7B-C879-47D9-9BC8-098CA95D9CE4}" destId="{37271052-3834-4A8E-8F86-6ADCF186DF7D}" srcOrd="3" destOrd="0" presId="urn:microsoft.com/office/officeart/2018/2/layout/IconVerticalSolidList"/>
    <dgm:cxn modelId="{D237C2BB-7704-3B44-A747-5C320446E5FE}" type="presParOf" srcId="{0AFEB31B-F9D5-46E0-8B8D-7EDB519D7E2A}" destId="{C5CF8E62-D23C-4478-AEE8-A2CB12369D13}" srcOrd="1" destOrd="0" presId="urn:microsoft.com/office/officeart/2018/2/layout/IconVerticalSolidList"/>
    <dgm:cxn modelId="{D78AA6D1-0052-0247-9078-66BC5AF8E3C8}" type="presParOf" srcId="{0AFEB31B-F9D5-46E0-8B8D-7EDB519D7E2A}" destId="{575BA53E-B4B1-47F2-8FFC-72AC9E8B1F07}" srcOrd="2" destOrd="0" presId="urn:microsoft.com/office/officeart/2018/2/layout/IconVerticalSolidList"/>
    <dgm:cxn modelId="{7AD94C08-B752-284F-8AB7-16AA7B15994B}" type="presParOf" srcId="{575BA53E-B4B1-47F2-8FFC-72AC9E8B1F07}" destId="{421D9FE6-9929-4D5B-B21C-AC47BA789927}" srcOrd="0" destOrd="0" presId="urn:microsoft.com/office/officeart/2018/2/layout/IconVerticalSolidList"/>
    <dgm:cxn modelId="{79C3D4A2-6270-F645-A6E2-0613736D6CC8}" type="presParOf" srcId="{575BA53E-B4B1-47F2-8FFC-72AC9E8B1F07}" destId="{76007DA1-779B-4B65-9E44-685F7EC8C41F}" srcOrd="1" destOrd="0" presId="urn:microsoft.com/office/officeart/2018/2/layout/IconVerticalSolidList"/>
    <dgm:cxn modelId="{390F5E48-299B-FB43-9908-0D7710319187}" type="presParOf" srcId="{575BA53E-B4B1-47F2-8FFC-72AC9E8B1F07}" destId="{7A3DDE06-131B-4968-AF0B-AB76DA096FCF}" srcOrd="2" destOrd="0" presId="urn:microsoft.com/office/officeart/2018/2/layout/IconVerticalSolidList"/>
    <dgm:cxn modelId="{ACBBA93A-C95D-7C46-9EF1-F94D89863DEC}" type="presParOf" srcId="{575BA53E-B4B1-47F2-8FFC-72AC9E8B1F07}" destId="{805F06F7-D492-495D-BA21-722C7BC402CF}" srcOrd="3" destOrd="0" presId="urn:microsoft.com/office/officeart/2018/2/layout/IconVerticalSolidList"/>
    <dgm:cxn modelId="{875B2111-537B-5540-AC70-5182748484DD}" type="presParOf" srcId="{0AFEB31B-F9D5-46E0-8B8D-7EDB519D7E2A}" destId="{6ACEAA22-AC45-4C48-B452-FE0E545AB853}" srcOrd="3" destOrd="0" presId="urn:microsoft.com/office/officeart/2018/2/layout/IconVerticalSolidList"/>
    <dgm:cxn modelId="{A4F4A754-5D2B-0148-9919-7AF73EC0EE06}" type="presParOf" srcId="{0AFEB31B-F9D5-46E0-8B8D-7EDB519D7E2A}" destId="{826389B5-C2D5-4F84-BDEB-93D40D1BD32D}" srcOrd="4" destOrd="0" presId="urn:microsoft.com/office/officeart/2018/2/layout/IconVerticalSolidList"/>
    <dgm:cxn modelId="{AF5FB968-E1A3-8341-BBA8-3A43CD92F332}" type="presParOf" srcId="{826389B5-C2D5-4F84-BDEB-93D40D1BD32D}" destId="{3E09B866-5191-4012-88D4-72BA3DA4FAA7}" srcOrd="0" destOrd="0" presId="urn:microsoft.com/office/officeart/2018/2/layout/IconVerticalSolidList"/>
    <dgm:cxn modelId="{A1868107-54FF-AA47-9514-BBAAC221E455}" type="presParOf" srcId="{826389B5-C2D5-4F84-BDEB-93D40D1BD32D}" destId="{4BD61D36-2191-418C-B0B8-163D2C2CFF0B}" srcOrd="1" destOrd="0" presId="urn:microsoft.com/office/officeart/2018/2/layout/IconVerticalSolidList"/>
    <dgm:cxn modelId="{A195EDBF-170F-0542-8A6B-F49B36125042}" type="presParOf" srcId="{826389B5-C2D5-4F84-BDEB-93D40D1BD32D}" destId="{07DC4785-67AB-4FC4-86AC-E62263DD1C29}" srcOrd="2" destOrd="0" presId="urn:microsoft.com/office/officeart/2018/2/layout/IconVerticalSolidList"/>
    <dgm:cxn modelId="{6242C768-5CA0-2742-B260-59DFD1CD7156}" type="presParOf" srcId="{826389B5-C2D5-4F84-BDEB-93D40D1BD32D}" destId="{CD250D95-026E-4CD2-BBCC-8D91F96B92A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9358DD1-5783-4E47-A606-808BF9D67CC1}"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3B8D59B-A2AD-4295-88B3-9F6A43EC1D0B}">
      <dgm:prSet/>
      <dgm:spPr/>
      <dgm:t>
        <a:bodyPr/>
        <a:lstStyle/>
        <a:p>
          <a:pPr>
            <a:lnSpc>
              <a:spcPct val="100000"/>
            </a:lnSpc>
          </a:pPr>
          <a:r>
            <a:rPr lang="en-US"/>
            <a:t>Connect with perinatal social worker</a:t>
          </a:r>
        </a:p>
      </dgm:t>
    </dgm:pt>
    <dgm:pt modelId="{8261727B-7DF6-433E-8E00-2309F4BD0DA9}" type="parTrans" cxnId="{45DD1E52-6EFB-4E3F-AB8B-566D4EAD2402}">
      <dgm:prSet/>
      <dgm:spPr/>
      <dgm:t>
        <a:bodyPr/>
        <a:lstStyle/>
        <a:p>
          <a:endParaRPr lang="en-US"/>
        </a:p>
      </dgm:t>
    </dgm:pt>
    <dgm:pt modelId="{030564AE-6C73-4EEC-9DF7-9B775A9E17A6}" type="sibTrans" cxnId="{45DD1E52-6EFB-4E3F-AB8B-566D4EAD2402}">
      <dgm:prSet/>
      <dgm:spPr/>
      <dgm:t>
        <a:bodyPr/>
        <a:lstStyle/>
        <a:p>
          <a:endParaRPr lang="en-US"/>
        </a:p>
      </dgm:t>
    </dgm:pt>
    <dgm:pt modelId="{E83A3072-7D4C-EC49-81D2-2623F22EB20E}">
      <dgm:prSet/>
      <dgm:spPr/>
      <dgm:t>
        <a:bodyPr/>
        <a:lstStyle/>
        <a:p>
          <a:pPr>
            <a:lnSpc>
              <a:spcPct val="100000"/>
            </a:lnSpc>
          </a:pPr>
          <a:r>
            <a:rPr lang="en-US"/>
            <a:t>Head nurse at NICU</a:t>
          </a:r>
        </a:p>
      </dgm:t>
    </dgm:pt>
    <dgm:pt modelId="{C1F3BF7A-A758-EC47-AEB0-AC5FBDF40370}" type="parTrans" cxnId="{21AE1391-7AB9-0244-A8EB-9842EEE85879}">
      <dgm:prSet/>
      <dgm:spPr/>
    </dgm:pt>
    <dgm:pt modelId="{ED7266A2-EE78-AE45-86D8-CB96962A3068}" type="sibTrans" cxnId="{21AE1391-7AB9-0244-A8EB-9842EEE85879}">
      <dgm:prSet/>
      <dgm:spPr/>
    </dgm:pt>
    <dgm:pt modelId="{7F9CA69B-BCAA-4BFC-B2E5-5522B0704120}" type="pres">
      <dgm:prSet presAssocID="{49358DD1-5783-4E47-A606-808BF9D67CC1}" presName="root" presStyleCnt="0">
        <dgm:presLayoutVars>
          <dgm:dir/>
          <dgm:resizeHandles val="exact"/>
        </dgm:presLayoutVars>
      </dgm:prSet>
      <dgm:spPr/>
    </dgm:pt>
    <dgm:pt modelId="{A2E4E1F6-497B-4B32-A287-63B71587B6D5}" type="pres">
      <dgm:prSet presAssocID="{B3B8D59B-A2AD-4295-88B3-9F6A43EC1D0B}" presName="compNode" presStyleCnt="0"/>
      <dgm:spPr/>
    </dgm:pt>
    <dgm:pt modelId="{E33627D3-6F8E-42DD-8661-C2348395B6C7}" type="pres">
      <dgm:prSet presAssocID="{B3B8D59B-A2AD-4295-88B3-9F6A43EC1D0B}" presName="bgRect" presStyleLbl="bgShp" presStyleIdx="0" presStyleCnt="2"/>
      <dgm:spPr/>
    </dgm:pt>
    <dgm:pt modelId="{460938FB-E40A-492B-AC7F-C824A8C6383A}" type="pres">
      <dgm:prSet presAssocID="{B3B8D59B-A2AD-4295-88B3-9F6A43EC1D0B}" presName="iconRect" presStyleLbl="node1" presStyleIdx="0" presStyleCnt="2"/>
      <dgm:spPr>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aby"/>
        </a:ext>
      </dgm:extLst>
    </dgm:pt>
    <dgm:pt modelId="{1598C589-20B0-45E3-BC82-BB9F98B69C3E}" type="pres">
      <dgm:prSet presAssocID="{B3B8D59B-A2AD-4295-88B3-9F6A43EC1D0B}" presName="spaceRect" presStyleCnt="0"/>
      <dgm:spPr/>
    </dgm:pt>
    <dgm:pt modelId="{737E81D8-BAFB-43D4-B0E4-C04925AFAAA5}" type="pres">
      <dgm:prSet presAssocID="{B3B8D59B-A2AD-4295-88B3-9F6A43EC1D0B}" presName="parTx" presStyleLbl="revTx" presStyleIdx="0" presStyleCnt="2">
        <dgm:presLayoutVars>
          <dgm:chMax val="0"/>
          <dgm:chPref val="0"/>
        </dgm:presLayoutVars>
      </dgm:prSet>
      <dgm:spPr/>
    </dgm:pt>
    <dgm:pt modelId="{2EA4EDE9-7234-4D57-8A09-E7A06AE6E7D5}" type="pres">
      <dgm:prSet presAssocID="{030564AE-6C73-4EEC-9DF7-9B775A9E17A6}" presName="sibTrans" presStyleCnt="0"/>
      <dgm:spPr/>
    </dgm:pt>
    <dgm:pt modelId="{C26DB35F-77C1-4216-9FBD-6B6937333A76}" type="pres">
      <dgm:prSet presAssocID="{E83A3072-7D4C-EC49-81D2-2623F22EB20E}" presName="compNode" presStyleCnt="0"/>
      <dgm:spPr/>
    </dgm:pt>
    <dgm:pt modelId="{F534967E-FB45-4517-9295-0D69F81C81A3}" type="pres">
      <dgm:prSet presAssocID="{E83A3072-7D4C-EC49-81D2-2623F22EB20E}" presName="bgRect" presStyleLbl="bgShp" presStyleIdx="1" presStyleCnt="2"/>
      <dgm:spPr/>
    </dgm:pt>
    <dgm:pt modelId="{68D61AC8-F0B2-4870-ACD8-6761E54B09B9}" type="pres">
      <dgm:prSet presAssocID="{E83A3072-7D4C-EC49-81D2-2623F22EB20E}" presName="iconRect" presStyleLbl="node1" presStyleIdx="1" presStyleCnt="2"/>
      <dgm:spPr>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ethoscope"/>
        </a:ext>
      </dgm:extLst>
    </dgm:pt>
    <dgm:pt modelId="{DFB5A2F7-D96A-40C0-A913-6A7E35C492A8}" type="pres">
      <dgm:prSet presAssocID="{E83A3072-7D4C-EC49-81D2-2623F22EB20E}" presName="spaceRect" presStyleCnt="0"/>
      <dgm:spPr/>
    </dgm:pt>
    <dgm:pt modelId="{49FA8715-0D46-467D-AC4C-2A6E0132BB2D}" type="pres">
      <dgm:prSet presAssocID="{E83A3072-7D4C-EC49-81D2-2623F22EB20E}" presName="parTx" presStyleLbl="revTx" presStyleIdx="1" presStyleCnt="2">
        <dgm:presLayoutVars>
          <dgm:chMax val="0"/>
          <dgm:chPref val="0"/>
        </dgm:presLayoutVars>
      </dgm:prSet>
      <dgm:spPr/>
    </dgm:pt>
  </dgm:ptLst>
  <dgm:cxnLst>
    <dgm:cxn modelId="{45DD1E52-6EFB-4E3F-AB8B-566D4EAD2402}" srcId="{49358DD1-5783-4E47-A606-808BF9D67CC1}" destId="{B3B8D59B-A2AD-4295-88B3-9F6A43EC1D0B}" srcOrd="0" destOrd="0" parTransId="{8261727B-7DF6-433E-8E00-2309F4BD0DA9}" sibTransId="{030564AE-6C73-4EEC-9DF7-9B775A9E17A6}"/>
    <dgm:cxn modelId="{738F557E-FD2B-BF4B-8CAD-2F26D8538774}" type="presOf" srcId="{B3B8D59B-A2AD-4295-88B3-9F6A43EC1D0B}" destId="{737E81D8-BAFB-43D4-B0E4-C04925AFAAA5}" srcOrd="0" destOrd="0" presId="urn:microsoft.com/office/officeart/2018/2/layout/IconVerticalSolidList"/>
    <dgm:cxn modelId="{21AE1391-7AB9-0244-A8EB-9842EEE85879}" srcId="{49358DD1-5783-4E47-A606-808BF9D67CC1}" destId="{E83A3072-7D4C-EC49-81D2-2623F22EB20E}" srcOrd="1" destOrd="0" parTransId="{C1F3BF7A-A758-EC47-AEB0-AC5FBDF40370}" sibTransId="{ED7266A2-EE78-AE45-86D8-CB96962A3068}"/>
    <dgm:cxn modelId="{193F58E1-E471-6A44-8163-C7E891F1345D}" type="presOf" srcId="{E83A3072-7D4C-EC49-81D2-2623F22EB20E}" destId="{49FA8715-0D46-467D-AC4C-2A6E0132BB2D}" srcOrd="0" destOrd="0" presId="urn:microsoft.com/office/officeart/2018/2/layout/IconVerticalSolidList"/>
    <dgm:cxn modelId="{E88BDBF1-6837-1444-9FE6-9DE3DFF49F6B}" type="presOf" srcId="{49358DD1-5783-4E47-A606-808BF9D67CC1}" destId="{7F9CA69B-BCAA-4BFC-B2E5-5522B0704120}" srcOrd="0" destOrd="0" presId="urn:microsoft.com/office/officeart/2018/2/layout/IconVerticalSolidList"/>
    <dgm:cxn modelId="{84A61FE0-0E70-3E41-AA99-9A9C3A27C68F}" type="presParOf" srcId="{7F9CA69B-BCAA-4BFC-B2E5-5522B0704120}" destId="{A2E4E1F6-497B-4B32-A287-63B71587B6D5}" srcOrd="0" destOrd="0" presId="urn:microsoft.com/office/officeart/2018/2/layout/IconVerticalSolidList"/>
    <dgm:cxn modelId="{BF804EEF-F409-564A-B4FB-C19D3F5FA15B}" type="presParOf" srcId="{A2E4E1F6-497B-4B32-A287-63B71587B6D5}" destId="{E33627D3-6F8E-42DD-8661-C2348395B6C7}" srcOrd="0" destOrd="0" presId="urn:microsoft.com/office/officeart/2018/2/layout/IconVerticalSolidList"/>
    <dgm:cxn modelId="{C00815E7-4138-F847-89F3-381807C2CE6A}" type="presParOf" srcId="{A2E4E1F6-497B-4B32-A287-63B71587B6D5}" destId="{460938FB-E40A-492B-AC7F-C824A8C6383A}" srcOrd="1" destOrd="0" presId="urn:microsoft.com/office/officeart/2018/2/layout/IconVerticalSolidList"/>
    <dgm:cxn modelId="{754B3670-4430-0F40-8815-68510420BB04}" type="presParOf" srcId="{A2E4E1F6-497B-4B32-A287-63B71587B6D5}" destId="{1598C589-20B0-45E3-BC82-BB9F98B69C3E}" srcOrd="2" destOrd="0" presId="urn:microsoft.com/office/officeart/2018/2/layout/IconVerticalSolidList"/>
    <dgm:cxn modelId="{755F9CB2-4245-6743-A365-6EB81AB5273D}" type="presParOf" srcId="{A2E4E1F6-497B-4B32-A287-63B71587B6D5}" destId="{737E81D8-BAFB-43D4-B0E4-C04925AFAAA5}" srcOrd="3" destOrd="0" presId="urn:microsoft.com/office/officeart/2018/2/layout/IconVerticalSolidList"/>
    <dgm:cxn modelId="{056EB6A9-6B7B-2A4D-820A-A1F7C1DCF82A}" type="presParOf" srcId="{7F9CA69B-BCAA-4BFC-B2E5-5522B0704120}" destId="{2EA4EDE9-7234-4D57-8A09-E7A06AE6E7D5}" srcOrd="1" destOrd="0" presId="urn:microsoft.com/office/officeart/2018/2/layout/IconVerticalSolidList"/>
    <dgm:cxn modelId="{9B807DE2-D658-1142-A364-2289D93A25A0}" type="presParOf" srcId="{7F9CA69B-BCAA-4BFC-B2E5-5522B0704120}" destId="{C26DB35F-77C1-4216-9FBD-6B6937333A76}" srcOrd="2" destOrd="0" presId="urn:microsoft.com/office/officeart/2018/2/layout/IconVerticalSolidList"/>
    <dgm:cxn modelId="{77DC90B2-188F-E14C-BBF6-8839E881F7C4}" type="presParOf" srcId="{C26DB35F-77C1-4216-9FBD-6B6937333A76}" destId="{F534967E-FB45-4517-9295-0D69F81C81A3}" srcOrd="0" destOrd="0" presId="urn:microsoft.com/office/officeart/2018/2/layout/IconVerticalSolidList"/>
    <dgm:cxn modelId="{B46D1DB0-A573-9643-94AC-B5C384DDBD89}" type="presParOf" srcId="{C26DB35F-77C1-4216-9FBD-6B6937333A76}" destId="{68D61AC8-F0B2-4870-ACD8-6761E54B09B9}" srcOrd="1" destOrd="0" presId="urn:microsoft.com/office/officeart/2018/2/layout/IconVerticalSolidList"/>
    <dgm:cxn modelId="{93BEB514-03EB-1B44-B417-B60C93EE7251}" type="presParOf" srcId="{C26DB35F-77C1-4216-9FBD-6B6937333A76}" destId="{DFB5A2F7-D96A-40C0-A913-6A7E35C492A8}" srcOrd="2" destOrd="0" presId="urn:microsoft.com/office/officeart/2018/2/layout/IconVerticalSolidList"/>
    <dgm:cxn modelId="{222E8606-4A27-4B4E-BF60-F97E8E00B829}" type="presParOf" srcId="{C26DB35F-77C1-4216-9FBD-6B6937333A76}" destId="{49FA8715-0D46-467D-AC4C-2A6E0132BB2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9358DD1-5783-4E47-A606-808BF9D67CC1}"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3896026-8701-4647-8E89-D8E04B509640}">
      <dgm:prSet/>
      <dgm:spPr/>
      <dgm:t>
        <a:bodyPr/>
        <a:lstStyle/>
        <a:p>
          <a:pPr>
            <a:lnSpc>
              <a:spcPct val="100000"/>
            </a:lnSpc>
          </a:pPr>
          <a:r>
            <a:rPr lang="en-US"/>
            <a:t>Excel spreadsheet</a:t>
          </a:r>
        </a:p>
      </dgm:t>
    </dgm:pt>
    <dgm:pt modelId="{9D77720A-40C1-434F-BEB3-AA89D362C2B6}" type="parTrans" cxnId="{CB73A6AA-97CE-1441-9830-269CCBCF7B60}">
      <dgm:prSet/>
      <dgm:spPr/>
      <dgm:t>
        <a:bodyPr/>
        <a:lstStyle/>
        <a:p>
          <a:endParaRPr lang="en-US"/>
        </a:p>
      </dgm:t>
    </dgm:pt>
    <dgm:pt modelId="{4A1D3A4D-121D-4D4B-8302-3691C6E2CACC}" type="sibTrans" cxnId="{CB73A6AA-97CE-1441-9830-269CCBCF7B60}">
      <dgm:prSet/>
      <dgm:spPr/>
      <dgm:t>
        <a:bodyPr/>
        <a:lstStyle/>
        <a:p>
          <a:endParaRPr lang="en-US"/>
        </a:p>
      </dgm:t>
    </dgm:pt>
    <dgm:pt modelId="{A31D83AE-16C5-FD48-A03C-1BA9582BB398}">
      <dgm:prSet/>
      <dgm:spPr/>
      <dgm:t>
        <a:bodyPr/>
        <a:lstStyle/>
        <a:p>
          <a:pPr>
            <a:lnSpc>
              <a:spcPct val="100000"/>
            </a:lnSpc>
          </a:pPr>
          <a:r>
            <a:rPr lang="en-US"/>
            <a:t>Online database</a:t>
          </a:r>
        </a:p>
      </dgm:t>
    </dgm:pt>
    <dgm:pt modelId="{ECD8F406-5E93-344A-8187-BDC2D347DF56}" type="parTrans" cxnId="{67093079-9ABB-A34C-91B5-E0C00825E758}">
      <dgm:prSet/>
      <dgm:spPr/>
      <dgm:t>
        <a:bodyPr/>
        <a:lstStyle/>
        <a:p>
          <a:endParaRPr lang="en-US"/>
        </a:p>
      </dgm:t>
    </dgm:pt>
    <dgm:pt modelId="{9B1AC99A-89BC-0845-BCCF-DCDDECE061FA}" type="sibTrans" cxnId="{67093079-9ABB-A34C-91B5-E0C00825E758}">
      <dgm:prSet/>
      <dgm:spPr/>
      <dgm:t>
        <a:bodyPr/>
        <a:lstStyle/>
        <a:p>
          <a:endParaRPr lang="en-US"/>
        </a:p>
      </dgm:t>
    </dgm:pt>
    <dgm:pt modelId="{62046152-D0A4-2041-8ADD-5E8370745484}">
      <dgm:prSet/>
      <dgm:spPr/>
      <dgm:t>
        <a:bodyPr/>
        <a:lstStyle/>
        <a:p>
          <a:pPr>
            <a:lnSpc>
              <a:spcPct val="100000"/>
            </a:lnSpc>
          </a:pPr>
          <a:r>
            <a:rPr lang="en-US"/>
            <a:t>Other tool</a:t>
          </a:r>
        </a:p>
      </dgm:t>
    </dgm:pt>
    <dgm:pt modelId="{F63B7FAA-1361-8245-825E-A6941A8AFC49}" type="parTrans" cxnId="{9301F202-87D4-9549-AACE-6581731B5514}">
      <dgm:prSet/>
      <dgm:spPr/>
      <dgm:t>
        <a:bodyPr/>
        <a:lstStyle/>
        <a:p>
          <a:endParaRPr lang="en-US"/>
        </a:p>
      </dgm:t>
    </dgm:pt>
    <dgm:pt modelId="{B6F0D097-5EE1-8D48-B757-A63A5EA8770D}" type="sibTrans" cxnId="{9301F202-87D4-9549-AACE-6581731B5514}">
      <dgm:prSet/>
      <dgm:spPr/>
      <dgm:t>
        <a:bodyPr/>
        <a:lstStyle/>
        <a:p>
          <a:endParaRPr lang="en-US"/>
        </a:p>
      </dgm:t>
    </dgm:pt>
    <dgm:pt modelId="{A4EE9899-E253-43A9-B90C-0A4E1E361478}" type="pres">
      <dgm:prSet presAssocID="{49358DD1-5783-4E47-A606-808BF9D67CC1}" presName="root" presStyleCnt="0">
        <dgm:presLayoutVars>
          <dgm:dir/>
          <dgm:resizeHandles val="exact"/>
        </dgm:presLayoutVars>
      </dgm:prSet>
      <dgm:spPr/>
    </dgm:pt>
    <dgm:pt modelId="{A715C971-0F39-4C58-AF34-6DA4B8EFA73B}" type="pres">
      <dgm:prSet presAssocID="{83896026-8701-4647-8E89-D8E04B509640}" presName="compNode" presStyleCnt="0"/>
      <dgm:spPr/>
    </dgm:pt>
    <dgm:pt modelId="{FF93BD4E-D3D7-469A-9D66-A6E15EEFB3EC}" type="pres">
      <dgm:prSet presAssocID="{83896026-8701-4647-8E89-D8E04B509640}" presName="bgRect" presStyleLbl="bgShp" presStyleIdx="0" presStyleCnt="3"/>
      <dgm:spPr/>
    </dgm:pt>
    <dgm:pt modelId="{B8B25FCD-948C-49E9-B213-54EAD179D8A8}" type="pres">
      <dgm:prSet presAssocID="{83896026-8701-4647-8E89-D8E04B509640}" presName="iconRect" presStyleLbl="node1" presStyleIdx="0" presStyleCnt="3"/>
      <dgm:spPr>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able"/>
        </a:ext>
      </dgm:extLst>
    </dgm:pt>
    <dgm:pt modelId="{087C8AAF-D3CC-44A6-AD0A-1B438F11D626}" type="pres">
      <dgm:prSet presAssocID="{83896026-8701-4647-8E89-D8E04B509640}" presName="spaceRect" presStyleCnt="0"/>
      <dgm:spPr/>
    </dgm:pt>
    <dgm:pt modelId="{436BCC47-46B6-48DB-924B-4B5872BDA75C}" type="pres">
      <dgm:prSet presAssocID="{83896026-8701-4647-8E89-D8E04B509640}" presName="parTx" presStyleLbl="revTx" presStyleIdx="0" presStyleCnt="3">
        <dgm:presLayoutVars>
          <dgm:chMax val="0"/>
          <dgm:chPref val="0"/>
        </dgm:presLayoutVars>
      </dgm:prSet>
      <dgm:spPr/>
    </dgm:pt>
    <dgm:pt modelId="{409F46B2-C0B0-4057-852F-279B1FD8954D}" type="pres">
      <dgm:prSet presAssocID="{4A1D3A4D-121D-4D4B-8302-3691C6E2CACC}" presName="sibTrans" presStyleCnt="0"/>
      <dgm:spPr/>
    </dgm:pt>
    <dgm:pt modelId="{570BAEEA-BF0A-4A14-9E0B-0A7673183851}" type="pres">
      <dgm:prSet presAssocID="{A31D83AE-16C5-FD48-A03C-1BA9582BB398}" presName="compNode" presStyleCnt="0"/>
      <dgm:spPr/>
    </dgm:pt>
    <dgm:pt modelId="{CDC3EFE4-2260-414C-8255-8D8E941224B2}" type="pres">
      <dgm:prSet presAssocID="{A31D83AE-16C5-FD48-A03C-1BA9582BB398}" presName="bgRect" presStyleLbl="bgShp" presStyleIdx="1" presStyleCnt="3"/>
      <dgm:spPr/>
    </dgm:pt>
    <dgm:pt modelId="{9A6EE9D9-CCD5-40EB-8560-0E5D6F2389A0}" type="pres">
      <dgm:prSet presAssocID="{A31D83AE-16C5-FD48-A03C-1BA9582BB398}" presName="iconRect" presStyleLbl="node1" presStyleIdx="1" presStyleCnt="3"/>
      <dgm:spPr>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atabase"/>
        </a:ext>
      </dgm:extLst>
    </dgm:pt>
    <dgm:pt modelId="{08F43D7B-21E5-4AA9-A31A-B5DD5FB560F8}" type="pres">
      <dgm:prSet presAssocID="{A31D83AE-16C5-FD48-A03C-1BA9582BB398}" presName="spaceRect" presStyleCnt="0"/>
      <dgm:spPr/>
    </dgm:pt>
    <dgm:pt modelId="{CDC60D54-BB9D-4D38-90F5-D8EE1268A7F5}" type="pres">
      <dgm:prSet presAssocID="{A31D83AE-16C5-FD48-A03C-1BA9582BB398}" presName="parTx" presStyleLbl="revTx" presStyleIdx="1" presStyleCnt="3">
        <dgm:presLayoutVars>
          <dgm:chMax val="0"/>
          <dgm:chPref val="0"/>
        </dgm:presLayoutVars>
      </dgm:prSet>
      <dgm:spPr/>
    </dgm:pt>
    <dgm:pt modelId="{78545367-F4AD-403B-BEE8-ED21CF596857}" type="pres">
      <dgm:prSet presAssocID="{9B1AC99A-89BC-0845-BCCF-DCDDECE061FA}" presName="sibTrans" presStyleCnt="0"/>
      <dgm:spPr/>
    </dgm:pt>
    <dgm:pt modelId="{0AA48035-3F59-401E-91FE-AD9411D286DC}" type="pres">
      <dgm:prSet presAssocID="{62046152-D0A4-2041-8ADD-5E8370745484}" presName="compNode" presStyleCnt="0"/>
      <dgm:spPr/>
    </dgm:pt>
    <dgm:pt modelId="{2A2821B1-B944-42A7-B689-10741925E439}" type="pres">
      <dgm:prSet presAssocID="{62046152-D0A4-2041-8ADD-5E8370745484}" presName="bgRect" presStyleLbl="bgShp" presStyleIdx="2" presStyleCnt="3"/>
      <dgm:spPr/>
    </dgm:pt>
    <dgm:pt modelId="{EBDC38AF-205C-4DE1-BDB0-F91FF479A119}" type="pres">
      <dgm:prSet presAssocID="{62046152-D0A4-2041-8ADD-5E8370745484}" presName="iconRect" presStyleLbl="node1" presStyleIdx="2" presStyleCnt="3"/>
      <dgm:spPr>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ools"/>
        </a:ext>
      </dgm:extLst>
    </dgm:pt>
    <dgm:pt modelId="{2CAAF90D-B63B-4B3A-8A6F-2CF689EB24C3}" type="pres">
      <dgm:prSet presAssocID="{62046152-D0A4-2041-8ADD-5E8370745484}" presName="spaceRect" presStyleCnt="0"/>
      <dgm:spPr/>
    </dgm:pt>
    <dgm:pt modelId="{1C4FDCD5-AE97-44A6-8F1A-63DEA7590A5D}" type="pres">
      <dgm:prSet presAssocID="{62046152-D0A4-2041-8ADD-5E8370745484}" presName="parTx" presStyleLbl="revTx" presStyleIdx="2" presStyleCnt="3">
        <dgm:presLayoutVars>
          <dgm:chMax val="0"/>
          <dgm:chPref val="0"/>
        </dgm:presLayoutVars>
      </dgm:prSet>
      <dgm:spPr/>
    </dgm:pt>
  </dgm:ptLst>
  <dgm:cxnLst>
    <dgm:cxn modelId="{9301F202-87D4-9549-AACE-6581731B5514}" srcId="{49358DD1-5783-4E47-A606-808BF9D67CC1}" destId="{62046152-D0A4-2041-8ADD-5E8370745484}" srcOrd="2" destOrd="0" parTransId="{F63B7FAA-1361-8245-825E-A6941A8AFC49}" sibTransId="{B6F0D097-5EE1-8D48-B757-A63A5EA8770D}"/>
    <dgm:cxn modelId="{EDE8F648-63E7-CF42-9D35-14F737FD5D3E}" type="presOf" srcId="{62046152-D0A4-2041-8ADD-5E8370745484}" destId="{1C4FDCD5-AE97-44A6-8F1A-63DEA7590A5D}" srcOrd="0" destOrd="0" presId="urn:microsoft.com/office/officeart/2018/2/layout/IconVerticalSolidList"/>
    <dgm:cxn modelId="{67093079-9ABB-A34C-91B5-E0C00825E758}" srcId="{49358DD1-5783-4E47-A606-808BF9D67CC1}" destId="{A31D83AE-16C5-FD48-A03C-1BA9582BB398}" srcOrd="1" destOrd="0" parTransId="{ECD8F406-5E93-344A-8187-BDC2D347DF56}" sibTransId="{9B1AC99A-89BC-0845-BCCF-DCDDECE061FA}"/>
    <dgm:cxn modelId="{4CC8697A-62C8-084F-B98C-BB4D73ED19FA}" type="presOf" srcId="{83896026-8701-4647-8E89-D8E04B509640}" destId="{436BCC47-46B6-48DB-924B-4B5872BDA75C}" srcOrd="0" destOrd="0" presId="urn:microsoft.com/office/officeart/2018/2/layout/IconVerticalSolidList"/>
    <dgm:cxn modelId="{70E2E2A7-09DC-6B42-BB5B-C91E7711417C}" type="presOf" srcId="{A31D83AE-16C5-FD48-A03C-1BA9582BB398}" destId="{CDC60D54-BB9D-4D38-90F5-D8EE1268A7F5}" srcOrd="0" destOrd="0" presId="urn:microsoft.com/office/officeart/2018/2/layout/IconVerticalSolidList"/>
    <dgm:cxn modelId="{CB73A6AA-97CE-1441-9830-269CCBCF7B60}" srcId="{49358DD1-5783-4E47-A606-808BF9D67CC1}" destId="{83896026-8701-4647-8E89-D8E04B509640}" srcOrd="0" destOrd="0" parTransId="{9D77720A-40C1-434F-BEB3-AA89D362C2B6}" sibTransId="{4A1D3A4D-121D-4D4B-8302-3691C6E2CACC}"/>
    <dgm:cxn modelId="{190C57FD-075F-7A42-B601-0B2355CD69F1}" type="presOf" srcId="{49358DD1-5783-4E47-A606-808BF9D67CC1}" destId="{A4EE9899-E253-43A9-B90C-0A4E1E361478}" srcOrd="0" destOrd="0" presId="urn:microsoft.com/office/officeart/2018/2/layout/IconVerticalSolidList"/>
    <dgm:cxn modelId="{64627B1A-265C-A845-8D54-0C3B6A19EE45}" type="presParOf" srcId="{A4EE9899-E253-43A9-B90C-0A4E1E361478}" destId="{A715C971-0F39-4C58-AF34-6DA4B8EFA73B}" srcOrd="0" destOrd="0" presId="urn:microsoft.com/office/officeart/2018/2/layout/IconVerticalSolidList"/>
    <dgm:cxn modelId="{6056740A-CDD4-1E45-A4E0-B78992236763}" type="presParOf" srcId="{A715C971-0F39-4C58-AF34-6DA4B8EFA73B}" destId="{FF93BD4E-D3D7-469A-9D66-A6E15EEFB3EC}" srcOrd="0" destOrd="0" presId="urn:microsoft.com/office/officeart/2018/2/layout/IconVerticalSolidList"/>
    <dgm:cxn modelId="{7BEC9C71-B563-174F-A849-52E8D568DA9C}" type="presParOf" srcId="{A715C971-0F39-4C58-AF34-6DA4B8EFA73B}" destId="{B8B25FCD-948C-49E9-B213-54EAD179D8A8}" srcOrd="1" destOrd="0" presId="urn:microsoft.com/office/officeart/2018/2/layout/IconVerticalSolidList"/>
    <dgm:cxn modelId="{1828512A-7A9F-8544-B1C4-E5A1C3DF11CB}" type="presParOf" srcId="{A715C971-0F39-4C58-AF34-6DA4B8EFA73B}" destId="{087C8AAF-D3CC-44A6-AD0A-1B438F11D626}" srcOrd="2" destOrd="0" presId="urn:microsoft.com/office/officeart/2018/2/layout/IconVerticalSolidList"/>
    <dgm:cxn modelId="{AC92E41D-5979-7C47-B788-620CB245D4C8}" type="presParOf" srcId="{A715C971-0F39-4C58-AF34-6DA4B8EFA73B}" destId="{436BCC47-46B6-48DB-924B-4B5872BDA75C}" srcOrd="3" destOrd="0" presId="urn:microsoft.com/office/officeart/2018/2/layout/IconVerticalSolidList"/>
    <dgm:cxn modelId="{69058736-744D-6B40-8A7F-949C2D69F188}" type="presParOf" srcId="{A4EE9899-E253-43A9-B90C-0A4E1E361478}" destId="{409F46B2-C0B0-4057-852F-279B1FD8954D}" srcOrd="1" destOrd="0" presId="urn:microsoft.com/office/officeart/2018/2/layout/IconVerticalSolidList"/>
    <dgm:cxn modelId="{722F6DA5-7B65-DA42-94E5-D3333E82B029}" type="presParOf" srcId="{A4EE9899-E253-43A9-B90C-0A4E1E361478}" destId="{570BAEEA-BF0A-4A14-9E0B-0A7673183851}" srcOrd="2" destOrd="0" presId="urn:microsoft.com/office/officeart/2018/2/layout/IconVerticalSolidList"/>
    <dgm:cxn modelId="{2C488716-C0CF-D94D-83A1-C19F3CD5F871}" type="presParOf" srcId="{570BAEEA-BF0A-4A14-9E0B-0A7673183851}" destId="{CDC3EFE4-2260-414C-8255-8D8E941224B2}" srcOrd="0" destOrd="0" presId="urn:microsoft.com/office/officeart/2018/2/layout/IconVerticalSolidList"/>
    <dgm:cxn modelId="{AE374ACE-2CC8-4F48-A615-437E611A11D9}" type="presParOf" srcId="{570BAEEA-BF0A-4A14-9E0B-0A7673183851}" destId="{9A6EE9D9-CCD5-40EB-8560-0E5D6F2389A0}" srcOrd="1" destOrd="0" presId="urn:microsoft.com/office/officeart/2018/2/layout/IconVerticalSolidList"/>
    <dgm:cxn modelId="{8ECDABE6-C764-044A-B1EE-1DB2F3050DE1}" type="presParOf" srcId="{570BAEEA-BF0A-4A14-9E0B-0A7673183851}" destId="{08F43D7B-21E5-4AA9-A31A-B5DD5FB560F8}" srcOrd="2" destOrd="0" presId="urn:microsoft.com/office/officeart/2018/2/layout/IconVerticalSolidList"/>
    <dgm:cxn modelId="{EA570FC7-53FD-3442-B40F-2774A9DFD8A7}" type="presParOf" srcId="{570BAEEA-BF0A-4A14-9E0B-0A7673183851}" destId="{CDC60D54-BB9D-4D38-90F5-D8EE1268A7F5}" srcOrd="3" destOrd="0" presId="urn:microsoft.com/office/officeart/2018/2/layout/IconVerticalSolidList"/>
    <dgm:cxn modelId="{F8AAE260-9BB0-084D-98C1-925B6D46DF44}" type="presParOf" srcId="{A4EE9899-E253-43A9-B90C-0A4E1E361478}" destId="{78545367-F4AD-403B-BEE8-ED21CF596857}" srcOrd="3" destOrd="0" presId="urn:microsoft.com/office/officeart/2018/2/layout/IconVerticalSolidList"/>
    <dgm:cxn modelId="{D2A45289-D19A-5145-A54B-EF6D5DBFDFC5}" type="presParOf" srcId="{A4EE9899-E253-43A9-B90C-0A4E1E361478}" destId="{0AA48035-3F59-401E-91FE-AD9411D286DC}" srcOrd="4" destOrd="0" presId="urn:microsoft.com/office/officeart/2018/2/layout/IconVerticalSolidList"/>
    <dgm:cxn modelId="{01DB39BB-4F4E-4E4D-ACA7-B51C317D0535}" type="presParOf" srcId="{0AA48035-3F59-401E-91FE-AD9411D286DC}" destId="{2A2821B1-B944-42A7-B689-10741925E439}" srcOrd="0" destOrd="0" presId="urn:microsoft.com/office/officeart/2018/2/layout/IconVerticalSolidList"/>
    <dgm:cxn modelId="{6113820D-252B-E742-A9E1-C1BA4F18FF04}" type="presParOf" srcId="{0AA48035-3F59-401E-91FE-AD9411D286DC}" destId="{EBDC38AF-205C-4DE1-BDB0-F91FF479A119}" srcOrd="1" destOrd="0" presId="urn:microsoft.com/office/officeart/2018/2/layout/IconVerticalSolidList"/>
    <dgm:cxn modelId="{B8310FC2-60CD-3944-88EC-64EFFF54AE9C}" type="presParOf" srcId="{0AA48035-3F59-401E-91FE-AD9411D286DC}" destId="{2CAAF90D-B63B-4B3A-8A6F-2CF689EB24C3}" srcOrd="2" destOrd="0" presId="urn:microsoft.com/office/officeart/2018/2/layout/IconVerticalSolidList"/>
    <dgm:cxn modelId="{1FBA8921-CEA3-5D4C-AA87-A32399D2E633}" type="presParOf" srcId="{0AA48035-3F59-401E-91FE-AD9411D286DC}" destId="{1C4FDCD5-AE97-44A6-8F1A-63DEA7590A5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9358DD1-5783-4E47-A606-808BF9D67CC1}"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3896026-8701-4647-8E89-D8E04B509640}">
      <dgm:prSet/>
      <dgm:spPr/>
      <dgm:t>
        <a:bodyPr/>
        <a:lstStyle/>
        <a:p>
          <a:pPr>
            <a:lnSpc>
              <a:spcPct val="100000"/>
            </a:lnSpc>
          </a:pPr>
          <a:r>
            <a:rPr lang="en-US" dirty="0"/>
            <a:t>Audience of new and expectant parents</a:t>
          </a:r>
        </a:p>
      </dgm:t>
    </dgm:pt>
    <dgm:pt modelId="{9D77720A-40C1-434F-BEB3-AA89D362C2B6}" type="parTrans" cxnId="{CB73A6AA-97CE-1441-9830-269CCBCF7B60}">
      <dgm:prSet/>
      <dgm:spPr/>
      <dgm:t>
        <a:bodyPr/>
        <a:lstStyle/>
        <a:p>
          <a:endParaRPr lang="en-US"/>
        </a:p>
      </dgm:t>
    </dgm:pt>
    <dgm:pt modelId="{4A1D3A4D-121D-4D4B-8302-3691C6E2CACC}" type="sibTrans" cxnId="{CB73A6AA-97CE-1441-9830-269CCBCF7B60}">
      <dgm:prSet/>
      <dgm:spPr/>
      <dgm:t>
        <a:bodyPr/>
        <a:lstStyle/>
        <a:p>
          <a:endParaRPr lang="en-US"/>
        </a:p>
      </dgm:t>
    </dgm:pt>
    <dgm:pt modelId="{D47A013F-D8AB-A04D-A5B8-5E6B8DAF91AD}">
      <dgm:prSet/>
      <dgm:spPr/>
      <dgm:t>
        <a:bodyPr/>
        <a:lstStyle/>
        <a:p>
          <a:pPr>
            <a:lnSpc>
              <a:spcPct val="100000"/>
            </a:lnSpc>
          </a:pPr>
          <a:r>
            <a:rPr lang="en-US" dirty="0"/>
            <a:t>Provider Audience</a:t>
          </a:r>
        </a:p>
      </dgm:t>
    </dgm:pt>
    <dgm:pt modelId="{DD3186E9-AA2B-404F-B82B-B9FC3A80E452}" type="parTrans" cxnId="{7C6E683D-D9BB-6A42-A2FF-B863FA1B94B8}">
      <dgm:prSet/>
      <dgm:spPr/>
    </dgm:pt>
    <dgm:pt modelId="{19768A4F-F75E-E644-8A30-D89D7955762D}" type="sibTrans" cxnId="{7C6E683D-D9BB-6A42-A2FF-B863FA1B94B8}">
      <dgm:prSet/>
      <dgm:spPr/>
    </dgm:pt>
    <dgm:pt modelId="{A0D710D4-4868-9F49-BDEC-B9D9157C7431}">
      <dgm:prSet/>
      <dgm:spPr/>
      <dgm:t>
        <a:bodyPr/>
        <a:lstStyle/>
        <a:p>
          <a:pPr>
            <a:lnSpc>
              <a:spcPct val="100000"/>
            </a:lnSpc>
          </a:pPr>
          <a:r>
            <a:rPr lang="en-US" dirty="0"/>
            <a:t>Branding and name</a:t>
          </a:r>
        </a:p>
      </dgm:t>
    </dgm:pt>
    <dgm:pt modelId="{14D650BC-3651-4249-BCB4-71DF7E0C2FF3}" type="parTrans" cxnId="{3B559911-8DBE-D341-A8AB-7C71F6B1092F}">
      <dgm:prSet/>
      <dgm:spPr/>
    </dgm:pt>
    <dgm:pt modelId="{2E03D8EC-FD9F-9748-898C-E4A51CA10DB2}" type="sibTrans" cxnId="{3B559911-8DBE-D341-A8AB-7C71F6B1092F}">
      <dgm:prSet/>
      <dgm:spPr/>
    </dgm:pt>
    <dgm:pt modelId="{02105739-A338-384D-BF0B-9D989F547D51}">
      <dgm:prSet/>
      <dgm:spPr/>
      <dgm:t>
        <a:bodyPr/>
        <a:lstStyle/>
        <a:p>
          <a:pPr>
            <a:lnSpc>
              <a:spcPct val="100000"/>
            </a:lnSpc>
          </a:pPr>
          <a:r>
            <a:rPr lang="en-US" dirty="0"/>
            <a:t>Provide national resources</a:t>
          </a:r>
        </a:p>
      </dgm:t>
    </dgm:pt>
    <dgm:pt modelId="{5E2739F2-34A2-F242-B646-4911540ACA9D}" type="parTrans" cxnId="{54397C6F-F369-0D42-97FE-E1D65A5203EB}">
      <dgm:prSet/>
      <dgm:spPr/>
    </dgm:pt>
    <dgm:pt modelId="{322B62E6-2026-5C41-A2C0-7BA69B401AAA}" type="sibTrans" cxnId="{54397C6F-F369-0D42-97FE-E1D65A5203EB}">
      <dgm:prSet/>
      <dgm:spPr/>
    </dgm:pt>
    <dgm:pt modelId="{358A1C17-D1B6-0141-8B3E-5CF72FC87265}">
      <dgm:prSet/>
      <dgm:spPr/>
      <dgm:t>
        <a:bodyPr/>
        <a:lstStyle/>
        <a:p>
          <a:pPr>
            <a:lnSpc>
              <a:spcPct val="100000"/>
            </a:lnSpc>
          </a:pPr>
          <a:r>
            <a:rPr lang="en-US" dirty="0"/>
            <a:t>List the programs your organization offers new and expectant parents</a:t>
          </a:r>
        </a:p>
      </dgm:t>
    </dgm:pt>
    <dgm:pt modelId="{D4F59B06-AA76-CA4A-BAE9-F7F097397DD4}" type="parTrans" cxnId="{DB8F5D83-0066-0B43-BB49-59A9B7F62522}">
      <dgm:prSet/>
      <dgm:spPr/>
    </dgm:pt>
    <dgm:pt modelId="{B968497C-80CD-254C-B1EE-D53779D16229}" type="sibTrans" cxnId="{DB8F5D83-0066-0B43-BB49-59A9B7F62522}">
      <dgm:prSet/>
      <dgm:spPr/>
    </dgm:pt>
    <dgm:pt modelId="{2F7E3F24-D842-D949-A7AE-5F83E7F48C55}">
      <dgm:prSet/>
      <dgm:spPr/>
      <dgm:t>
        <a:bodyPr/>
        <a:lstStyle/>
        <a:p>
          <a:pPr>
            <a:lnSpc>
              <a:spcPct val="100000"/>
            </a:lnSpc>
          </a:pPr>
          <a:r>
            <a:rPr lang="en-US" dirty="0"/>
            <a:t>Provide national resources</a:t>
          </a:r>
        </a:p>
      </dgm:t>
    </dgm:pt>
    <dgm:pt modelId="{D136B166-D5A9-2B49-B0EF-C3A810346C43}" type="parTrans" cxnId="{927E42E9-D715-B343-92DF-288E569C7FD4}">
      <dgm:prSet/>
      <dgm:spPr/>
    </dgm:pt>
    <dgm:pt modelId="{1A7FFBB5-2F31-D142-877F-66D01F7F0EDE}" type="sibTrans" cxnId="{927E42E9-D715-B343-92DF-288E569C7FD4}">
      <dgm:prSet/>
      <dgm:spPr/>
    </dgm:pt>
    <dgm:pt modelId="{9C17D99D-9A70-0348-9DE8-573303AE6DFB}">
      <dgm:prSet/>
      <dgm:spPr/>
      <dgm:t>
        <a:bodyPr/>
        <a:lstStyle/>
        <a:p>
          <a:pPr>
            <a:lnSpc>
              <a:spcPct val="100000"/>
            </a:lnSpc>
          </a:pPr>
          <a:r>
            <a:rPr lang="en-US" dirty="0"/>
            <a:t>Contact information for presentations</a:t>
          </a:r>
        </a:p>
      </dgm:t>
    </dgm:pt>
    <dgm:pt modelId="{94318925-D2F9-E948-B4C1-17B38E0E2DE2}" type="parTrans" cxnId="{066D302D-F9D3-584F-9669-8FB0AB1911CF}">
      <dgm:prSet/>
      <dgm:spPr/>
    </dgm:pt>
    <dgm:pt modelId="{D762EB78-ECF6-5B42-8AC3-B724570C6ED5}" type="sibTrans" cxnId="{066D302D-F9D3-584F-9669-8FB0AB1911CF}">
      <dgm:prSet/>
      <dgm:spPr/>
    </dgm:pt>
    <dgm:pt modelId="{379B1623-BA8A-104A-A436-CE064D4F5DE2}">
      <dgm:prSet/>
      <dgm:spPr/>
      <dgm:t>
        <a:bodyPr/>
        <a:lstStyle/>
        <a:p>
          <a:pPr>
            <a:lnSpc>
              <a:spcPct val="100000"/>
            </a:lnSpc>
          </a:pPr>
          <a:r>
            <a:rPr lang="en-US" dirty="0"/>
            <a:t>Training resources</a:t>
          </a:r>
        </a:p>
      </dgm:t>
    </dgm:pt>
    <dgm:pt modelId="{9F265F97-C453-9942-8C8A-03B1A9EC0640}" type="parTrans" cxnId="{8A25562B-098F-6E4F-93FD-B9517E247A84}">
      <dgm:prSet/>
      <dgm:spPr/>
    </dgm:pt>
    <dgm:pt modelId="{1BAF3697-E5BC-704F-81D5-6C585897D591}" type="sibTrans" cxnId="{8A25562B-098F-6E4F-93FD-B9517E247A84}">
      <dgm:prSet/>
      <dgm:spPr/>
    </dgm:pt>
    <dgm:pt modelId="{24E82E15-1D30-954F-9ED0-253BEB6839A7}">
      <dgm:prSet/>
      <dgm:spPr/>
      <dgm:t>
        <a:bodyPr/>
        <a:lstStyle/>
        <a:p>
          <a:pPr>
            <a:lnSpc>
              <a:spcPct val="100000"/>
            </a:lnSpc>
          </a:pPr>
          <a:r>
            <a:rPr lang="en-US" dirty="0"/>
            <a:t>Convey professionalism</a:t>
          </a:r>
        </a:p>
      </dgm:t>
    </dgm:pt>
    <dgm:pt modelId="{6875DA86-F878-7146-8077-8F1F4AA49F6A}" type="parTrans" cxnId="{9E654D6A-85BE-B641-8988-2AD877980ED0}">
      <dgm:prSet/>
      <dgm:spPr/>
    </dgm:pt>
    <dgm:pt modelId="{EF6086AB-5624-9C43-89F3-BA40D91921C3}" type="sibTrans" cxnId="{9E654D6A-85BE-B641-8988-2AD877980ED0}">
      <dgm:prSet/>
      <dgm:spPr/>
    </dgm:pt>
    <dgm:pt modelId="{35D50902-8CE4-4DEB-97BB-DEBC96B3379E}" type="pres">
      <dgm:prSet presAssocID="{49358DD1-5783-4E47-A606-808BF9D67CC1}" presName="root" presStyleCnt="0">
        <dgm:presLayoutVars>
          <dgm:dir/>
          <dgm:resizeHandles val="exact"/>
        </dgm:presLayoutVars>
      </dgm:prSet>
      <dgm:spPr/>
    </dgm:pt>
    <dgm:pt modelId="{B9F78B5A-9DC6-482F-B95F-621E4A1F9E86}" type="pres">
      <dgm:prSet presAssocID="{83896026-8701-4647-8E89-D8E04B509640}" presName="compNode" presStyleCnt="0"/>
      <dgm:spPr/>
    </dgm:pt>
    <dgm:pt modelId="{DAB9F397-8499-4E79-94C9-666B4675B747}" type="pres">
      <dgm:prSet presAssocID="{83896026-8701-4647-8E89-D8E04B509640}" presName="bgRect" presStyleLbl="bgShp" presStyleIdx="0" presStyleCnt="3"/>
      <dgm:spPr/>
    </dgm:pt>
    <dgm:pt modelId="{2A6D5A80-EEE1-4C40-8B4C-81C620B04584}" type="pres">
      <dgm:prSet presAssocID="{83896026-8701-4647-8E89-D8E04B509640}" presName="iconRect" presStyleLbl="node1" presStyleIdx="0" presStyleCnt="3"/>
      <dgm:spPr>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a:ext>
      </dgm:extLst>
    </dgm:pt>
    <dgm:pt modelId="{8E6A4850-E48F-4E1B-A7AA-29C71E9C5866}" type="pres">
      <dgm:prSet presAssocID="{83896026-8701-4647-8E89-D8E04B509640}" presName="spaceRect" presStyleCnt="0"/>
      <dgm:spPr/>
    </dgm:pt>
    <dgm:pt modelId="{D42212C8-E752-40B6-B09F-580CA4F43470}" type="pres">
      <dgm:prSet presAssocID="{83896026-8701-4647-8E89-D8E04B509640}" presName="parTx" presStyleLbl="revTx" presStyleIdx="0" presStyleCnt="6">
        <dgm:presLayoutVars>
          <dgm:chMax val="0"/>
          <dgm:chPref val="0"/>
        </dgm:presLayoutVars>
      </dgm:prSet>
      <dgm:spPr/>
    </dgm:pt>
    <dgm:pt modelId="{8B31A6E6-11CD-AD4C-80E1-36E2155049C6}" type="pres">
      <dgm:prSet presAssocID="{83896026-8701-4647-8E89-D8E04B509640}" presName="desTx" presStyleLbl="revTx" presStyleIdx="1" presStyleCnt="6">
        <dgm:presLayoutVars/>
      </dgm:prSet>
      <dgm:spPr/>
    </dgm:pt>
    <dgm:pt modelId="{00EEAAE3-8C77-44D6-A3F8-E21D4DDC61BF}" type="pres">
      <dgm:prSet presAssocID="{4A1D3A4D-121D-4D4B-8302-3691C6E2CACC}" presName="sibTrans" presStyleCnt="0"/>
      <dgm:spPr/>
    </dgm:pt>
    <dgm:pt modelId="{DFFC994A-1533-49FC-AE43-0F1E0AA6DF94}" type="pres">
      <dgm:prSet presAssocID="{D47A013F-D8AB-A04D-A5B8-5E6B8DAF91AD}" presName="compNode" presStyleCnt="0"/>
      <dgm:spPr/>
    </dgm:pt>
    <dgm:pt modelId="{D5CC5197-05D9-48EE-BAB7-D68CF70182BC}" type="pres">
      <dgm:prSet presAssocID="{D47A013F-D8AB-A04D-A5B8-5E6B8DAF91AD}" presName="bgRect" presStyleLbl="bgShp" presStyleIdx="1" presStyleCnt="3"/>
      <dgm:spPr/>
    </dgm:pt>
    <dgm:pt modelId="{C3BA471A-EAE8-4A39-BA87-EB5BDACAA5DC}" type="pres">
      <dgm:prSet presAssocID="{D47A013F-D8AB-A04D-A5B8-5E6B8DAF91AD}" presName="iconRect" presStyleLbl="node1" presStyleIdx="1" presStyleCnt="3"/>
      <dgm:spPr>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s"/>
        </a:ext>
      </dgm:extLst>
    </dgm:pt>
    <dgm:pt modelId="{BF1510AE-7166-40E3-A14D-56E68CAA84E2}" type="pres">
      <dgm:prSet presAssocID="{D47A013F-D8AB-A04D-A5B8-5E6B8DAF91AD}" presName="spaceRect" presStyleCnt="0"/>
      <dgm:spPr/>
    </dgm:pt>
    <dgm:pt modelId="{F47B62A2-3C7B-41D1-98D0-065584315052}" type="pres">
      <dgm:prSet presAssocID="{D47A013F-D8AB-A04D-A5B8-5E6B8DAF91AD}" presName="parTx" presStyleLbl="revTx" presStyleIdx="2" presStyleCnt="6">
        <dgm:presLayoutVars>
          <dgm:chMax val="0"/>
          <dgm:chPref val="0"/>
        </dgm:presLayoutVars>
      </dgm:prSet>
      <dgm:spPr/>
    </dgm:pt>
    <dgm:pt modelId="{6747D0E9-3B30-DE4C-AF8A-6924C2A28C0E}" type="pres">
      <dgm:prSet presAssocID="{D47A013F-D8AB-A04D-A5B8-5E6B8DAF91AD}" presName="desTx" presStyleLbl="revTx" presStyleIdx="3" presStyleCnt="6">
        <dgm:presLayoutVars/>
      </dgm:prSet>
      <dgm:spPr/>
    </dgm:pt>
    <dgm:pt modelId="{D1FA9820-E60C-4E0B-B8D8-94B292236097}" type="pres">
      <dgm:prSet presAssocID="{19768A4F-F75E-E644-8A30-D89D7955762D}" presName="sibTrans" presStyleCnt="0"/>
      <dgm:spPr/>
    </dgm:pt>
    <dgm:pt modelId="{402ECF42-FF98-439E-9226-31F5CA8A99AB}" type="pres">
      <dgm:prSet presAssocID="{A0D710D4-4868-9F49-BDEC-B9D9157C7431}" presName="compNode" presStyleCnt="0"/>
      <dgm:spPr/>
    </dgm:pt>
    <dgm:pt modelId="{A6EE08BC-22C9-41A5-BF6C-1E671B8B103C}" type="pres">
      <dgm:prSet presAssocID="{A0D710D4-4868-9F49-BDEC-B9D9157C7431}" presName="bgRect" presStyleLbl="bgShp" presStyleIdx="2" presStyleCnt="3"/>
      <dgm:spPr/>
    </dgm:pt>
    <dgm:pt modelId="{1FC67A03-C7BE-4DDA-A974-23A3D7B51489}" type="pres">
      <dgm:prSet presAssocID="{A0D710D4-4868-9F49-BDEC-B9D9157C7431}" presName="iconRect" presStyleLbl="node1" presStyleIdx="2" presStyleCnt="3"/>
      <dgm:spPr>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4F4B08E0-8F60-4E49-8675-6FDA5EC8FC0D}" type="pres">
      <dgm:prSet presAssocID="{A0D710D4-4868-9F49-BDEC-B9D9157C7431}" presName="spaceRect" presStyleCnt="0"/>
      <dgm:spPr/>
    </dgm:pt>
    <dgm:pt modelId="{AB3B25FF-E683-45B4-8F10-518457B21A79}" type="pres">
      <dgm:prSet presAssocID="{A0D710D4-4868-9F49-BDEC-B9D9157C7431}" presName="parTx" presStyleLbl="revTx" presStyleIdx="4" presStyleCnt="6">
        <dgm:presLayoutVars>
          <dgm:chMax val="0"/>
          <dgm:chPref val="0"/>
        </dgm:presLayoutVars>
      </dgm:prSet>
      <dgm:spPr/>
    </dgm:pt>
    <dgm:pt modelId="{0550D673-B9A6-524B-980C-5DF1AFC1C594}" type="pres">
      <dgm:prSet presAssocID="{A0D710D4-4868-9F49-BDEC-B9D9157C7431}" presName="desTx" presStyleLbl="revTx" presStyleIdx="5" presStyleCnt="6">
        <dgm:presLayoutVars/>
      </dgm:prSet>
      <dgm:spPr/>
    </dgm:pt>
  </dgm:ptLst>
  <dgm:cxnLst>
    <dgm:cxn modelId="{B4156A07-A9FC-8749-AED8-F6F1F42A4B52}" type="presOf" srcId="{83896026-8701-4647-8E89-D8E04B509640}" destId="{D42212C8-E752-40B6-B09F-580CA4F43470}" srcOrd="0" destOrd="0" presId="urn:microsoft.com/office/officeart/2018/2/layout/IconVerticalSolidList"/>
    <dgm:cxn modelId="{3B559911-8DBE-D341-A8AB-7C71F6B1092F}" srcId="{49358DD1-5783-4E47-A606-808BF9D67CC1}" destId="{A0D710D4-4868-9F49-BDEC-B9D9157C7431}" srcOrd="2" destOrd="0" parTransId="{14D650BC-3651-4249-BCB4-71DF7E0C2FF3}" sibTransId="{2E03D8EC-FD9F-9748-898C-E4A51CA10DB2}"/>
    <dgm:cxn modelId="{89A4D927-B650-2444-B3CF-0DA1B4C4C055}" type="presOf" srcId="{24E82E15-1D30-954F-9ED0-253BEB6839A7}" destId="{0550D673-B9A6-524B-980C-5DF1AFC1C594}" srcOrd="0" destOrd="0" presId="urn:microsoft.com/office/officeart/2018/2/layout/IconVerticalSolidList"/>
    <dgm:cxn modelId="{40816328-1CF2-EF42-8F1E-0D7E0280D7A0}" type="presOf" srcId="{358A1C17-D1B6-0141-8B3E-5CF72FC87265}" destId="{8B31A6E6-11CD-AD4C-80E1-36E2155049C6}" srcOrd="0" destOrd="1" presId="urn:microsoft.com/office/officeart/2018/2/layout/IconVerticalSolidList"/>
    <dgm:cxn modelId="{8A25562B-098F-6E4F-93FD-B9517E247A84}" srcId="{D47A013F-D8AB-A04D-A5B8-5E6B8DAF91AD}" destId="{379B1623-BA8A-104A-A436-CE064D4F5DE2}" srcOrd="2" destOrd="0" parTransId="{9F265F97-C453-9942-8C8A-03B1A9EC0640}" sibTransId="{1BAF3697-E5BC-704F-81D5-6C585897D591}"/>
    <dgm:cxn modelId="{066D302D-F9D3-584F-9669-8FB0AB1911CF}" srcId="{D47A013F-D8AB-A04D-A5B8-5E6B8DAF91AD}" destId="{9C17D99D-9A70-0348-9DE8-573303AE6DFB}" srcOrd="1" destOrd="0" parTransId="{94318925-D2F9-E948-B4C1-17B38E0E2DE2}" sibTransId="{D762EB78-ECF6-5B42-8AC3-B724570C6ED5}"/>
    <dgm:cxn modelId="{74EB423A-D26B-594E-8017-5EB1EB95AB85}" type="presOf" srcId="{D47A013F-D8AB-A04D-A5B8-5E6B8DAF91AD}" destId="{F47B62A2-3C7B-41D1-98D0-065584315052}" srcOrd="0" destOrd="0" presId="urn:microsoft.com/office/officeart/2018/2/layout/IconVerticalSolidList"/>
    <dgm:cxn modelId="{7C6E683D-D9BB-6A42-A2FF-B863FA1B94B8}" srcId="{49358DD1-5783-4E47-A606-808BF9D67CC1}" destId="{D47A013F-D8AB-A04D-A5B8-5E6B8DAF91AD}" srcOrd="1" destOrd="0" parTransId="{DD3186E9-AA2B-404F-B82B-B9FC3A80E452}" sibTransId="{19768A4F-F75E-E644-8A30-D89D7955762D}"/>
    <dgm:cxn modelId="{1E590250-9E36-D443-8296-A6FCA8A2CBDC}" type="presOf" srcId="{9C17D99D-9A70-0348-9DE8-573303AE6DFB}" destId="{6747D0E9-3B30-DE4C-AF8A-6924C2A28C0E}" srcOrd="0" destOrd="1" presId="urn:microsoft.com/office/officeart/2018/2/layout/IconVerticalSolidList"/>
    <dgm:cxn modelId="{EB162150-D5EF-4743-8E65-1174898D7A6D}" type="presOf" srcId="{02105739-A338-384D-BF0B-9D989F547D51}" destId="{8B31A6E6-11CD-AD4C-80E1-36E2155049C6}" srcOrd="0" destOrd="0" presId="urn:microsoft.com/office/officeart/2018/2/layout/IconVerticalSolidList"/>
    <dgm:cxn modelId="{9E654D6A-85BE-B641-8988-2AD877980ED0}" srcId="{A0D710D4-4868-9F49-BDEC-B9D9157C7431}" destId="{24E82E15-1D30-954F-9ED0-253BEB6839A7}" srcOrd="0" destOrd="0" parTransId="{6875DA86-F878-7146-8077-8F1F4AA49F6A}" sibTransId="{EF6086AB-5624-9C43-89F3-BA40D91921C3}"/>
    <dgm:cxn modelId="{54397C6F-F369-0D42-97FE-E1D65A5203EB}" srcId="{83896026-8701-4647-8E89-D8E04B509640}" destId="{02105739-A338-384D-BF0B-9D989F547D51}" srcOrd="0" destOrd="0" parTransId="{5E2739F2-34A2-F242-B646-4911540ACA9D}" sibTransId="{322B62E6-2026-5C41-A2C0-7BA69B401AAA}"/>
    <dgm:cxn modelId="{DB8F5D83-0066-0B43-BB49-59A9B7F62522}" srcId="{83896026-8701-4647-8E89-D8E04B509640}" destId="{358A1C17-D1B6-0141-8B3E-5CF72FC87265}" srcOrd="1" destOrd="0" parTransId="{D4F59B06-AA76-CA4A-BAE9-F7F097397DD4}" sibTransId="{B968497C-80CD-254C-B1EE-D53779D16229}"/>
    <dgm:cxn modelId="{E7CF568E-A6F9-6F47-ABB3-D2EE5E4B5891}" type="presOf" srcId="{379B1623-BA8A-104A-A436-CE064D4F5DE2}" destId="{6747D0E9-3B30-DE4C-AF8A-6924C2A28C0E}" srcOrd="0" destOrd="2" presId="urn:microsoft.com/office/officeart/2018/2/layout/IconVerticalSolidList"/>
    <dgm:cxn modelId="{CB73A6AA-97CE-1441-9830-269CCBCF7B60}" srcId="{49358DD1-5783-4E47-A606-808BF9D67CC1}" destId="{83896026-8701-4647-8E89-D8E04B509640}" srcOrd="0" destOrd="0" parTransId="{9D77720A-40C1-434F-BEB3-AA89D362C2B6}" sibTransId="{4A1D3A4D-121D-4D4B-8302-3691C6E2CACC}"/>
    <dgm:cxn modelId="{C0ECCFC0-7C35-9F40-8EED-1F85D18314D4}" type="presOf" srcId="{49358DD1-5783-4E47-A606-808BF9D67CC1}" destId="{35D50902-8CE4-4DEB-97BB-DEBC96B3379E}" srcOrd="0" destOrd="0" presId="urn:microsoft.com/office/officeart/2018/2/layout/IconVerticalSolidList"/>
    <dgm:cxn modelId="{B15BCCD2-3F13-D34A-80DA-8FCA1D53BE00}" type="presOf" srcId="{2F7E3F24-D842-D949-A7AE-5F83E7F48C55}" destId="{6747D0E9-3B30-DE4C-AF8A-6924C2A28C0E}" srcOrd="0" destOrd="0" presId="urn:microsoft.com/office/officeart/2018/2/layout/IconVerticalSolidList"/>
    <dgm:cxn modelId="{8B5F2DDC-D152-BF40-A8C9-EB5485C42D4B}" type="presOf" srcId="{A0D710D4-4868-9F49-BDEC-B9D9157C7431}" destId="{AB3B25FF-E683-45B4-8F10-518457B21A79}" srcOrd="0" destOrd="0" presId="urn:microsoft.com/office/officeart/2018/2/layout/IconVerticalSolidList"/>
    <dgm:cxn modelId="{927E42E9-D715-B343-92DF-288E569C7FD4}" srcId="{D47A013F-D8AB-A04D-A5B8-5E6B8DAF91AD}" destId="{2F7E3F24-D842-D949-A7AE-5F83E7F48C55}" srcOrd="0" destOrd="0" parTransId="{D136B166-D5A9-2B49-B0EF-C3A810346C43}" sibTransId="{1A7FFBB5-2F31-D142-877F-66D01F7F0EDE}"/>
    <dgm:cxn modelId="{A1103E47-F141-8D44-9A5D-25530CEC6B5D}" type="presParOf" srcId="{35D50902-8CE4-4DEB-97BB-DEBC96B3379E}" destId="{B9F78B5A-9DC6-482F-B95F-621E4A1F9E86}" srcOrd="0" destOrd="0" presId="urn:microsoft.com/office/officeart/2018/2/layout/IconVerticalSolidList"/>
    <dgm:cxn modelId="{3233B40D-FEA9-874B-B59F-3EC89EF9C3C8}" type="presParOf" srcId="{B9F78B5A-9DC6-482F-B95F-621E4A1F9E86}" destId="{DAB9F397-8499-4E79-94C9-666B4675B747}" srcOrd="0" destOrd="0" presId="urn:microsoft.com/office/officeart/2018/2/layout/IconVerticalSolidList"/>
    <dgm:cxn modelId="{870693CF-43D7-4E44-930F-91BE82F26B1E}" type="presParOf" srcId="{B9F78B5A-9DC6-482F-B95F-621E4A1F9E86}" destId="{2A6D5A80-EEE1-4C40-8B4C-81C620B04584}" srcOrd="1" destOrd="0" presId="urn:microsoft.com/office/officeart/2018/2/layout/IconVerticalSolidList"/>
    <dgm:cxn modelId="{0AEBA7CB-3660-034E-B56B-8B7A59FD713D}" type="presParOf" srcId="{B9F78B5A-9DC6-482F-B95F-621E4A1F9E86}" destId="{8E6A4850-E48F-4E1B-A7AA-29C71E9C5866}" srcOrd="2" destOrd="0" presId="urn:microsoft.com/office/officeart/2018/2/layout/IconVerticalSolidList"/>
    <dgm:cxn modelId="{67C88034-7BB8-604E-9452-AE575F237DC2}" type="presParOf" srcId="{B9F78B5A-9DC6-482F-B95F-621E4A1F9E86}" destId="{D42212C8-E752-40B6-B09F-580CA4F43470}" srcOrd="3" destOrd="0" presId="urn:microsoft.com/office/officeart/2018/2/layout/IconVerticalSolidList"/>
    <dgm:cxn modelId="{9274892F-235C-354F-BE16-FCA8751F51A4}" type="presParOf" srcId="{B9F78B5A-9DC6-482F-B95F-621E4A1F9E86}" destId="{8B31A6E6-11CD-AD4C-80E1-36E2155049C6}" srcOrd="4" destOrd="0" presId="urn:microsoft.com/office/officeart/2018/2/layout/IconVerticalSolidList"/>
    <dgm:cxn modelId="{4D597331-25B6-4F42-8D27-40CB91E63456}" type="presParOf" srcId="{35D50902-8CE4-4DEB-97BB-DEBC96B3379E}" destId="{00EEAAE3-8C77-44D6-A3F8-E21D4DDC61BF}" srcOrd="1" destOrd="0" presId="urn:microsoft.com/office/officeart/2018/2/layout/IconVerticalSolidList"/>
    <dgm:cxn modelId="{FA05CCFE-7AA8-9A4D-A08B-6C1D7BBC699D}" type="presParOf" srcId="{35D50902-8CE4-4DEB-97BB-DEBC96B3379E}" destId="{DFFC994A-1533-49FC-AE43-0F1E0AA6DF94}" srcOrd="2" destOrd="0" presId="urn:microsoft.com/office/officeart/2018/2/layout/IconVerticalSolidList"/>
    <dgm:cxn modelId="{E134D219-195E-1345-A483-73B2555E651F}" type="presParOf" srcId="{DFFC994A-1533-49FC-AE43-0F1E0AA6DF94}" destId="{D5CC5197-05D9-48EE-BAB7-D68CF70182BC}" srcOrd="0" destOrd="0" presId="urn:microsoft.com/office/officeart/2018/2/layout/IconVerticalSolidList"/>
    <dgm:cxn modelId="{C0431218-76C9-D946-9795-E724FECB5656}" type="presParOf" srcId="{DFFC994A-1533-49FC-AE43-0F1E0AA6DF94}" destId="{C3BA471A-EAE8-4A39-BA87-EB5BDACAA5DC}" srcOrd="1" destOrd="0" presId="urn:microsoft.com/office/officeart/2018/2/layout/IconVerticalSolidList"/>
    <dgm:cxn modelId="{9BC779C0-F491-3F4D-A03E-9FCFF3CBD662}" type="presParOf" srcId="{DFFC994A-1533-49FC-AE43-0F1E0AA6DF94}" destId="{BF1510AE-7166-40E3-A14D-56E68CAA84E2}" srcOrd="2" destOrd="0" presId="urn:microsoft.com/office/officeart/2018/2/layout/IconVerticalSolidList"/>
    <dgm:cxn modelId="{CCC904E1-A18C-7B4E-A2F2-8F3E5DB72047}" type="presParOf" srcId="{DFFC994A-1533-49FC-AE43-0F1E0AA6DF94}" destId="{F47B62A2-3C7B-41D1-98D0-065584315052}" srcOrd="3" destOrd="0" presId="urn:microsoft.com/office/officeart/2018/2/layout/IconVerticalSolidList"/>
    <dgm:cxn modelId="{24BFF29F-53D2-9945-A71A-6BEE004C714F}" type="presParOf" srcId="{DFFC994A-1533-49FC-AE43-0F1E0AA6DF94}" destId="{6747D0E9-3B30-DE4C-AF8A-6924C2A28C0E}" srcOrd="4" destOrd="0" presId="urn:microsoft.com/office/officeart/2018/2/layout/IconVerticalSolidList"/>
    <dgm:cxn modelId="{5680BF5F-8AC9-434B-AC39-0AC0DBED374D}" type="presParOf" srcId="{35D50902-8CE4-4DEB-97BB-DEBC96B3379E}" destId="{D1FA9820-E60C-4E0B-B8D8-94B292236097}" srcOrd="3" destOrd="0" presId="urn:microsoft.com/office/officeart/2018/2/layout/IconVerticalSolidList"/>
    <dgm:cxn modelId="{96D6E9AF-C5BC-B845-9A5F-78EC10A69C48}" type="presParOf" srcId="{35D50902-8CE4-4DEB-97BB-DEBC96B3379E}" destId="{402ECF42-FF98-439E-9226-31F5CA8A99AB}" srcOrd="4" destOrd="0" presId="urn:microsoft.com/office/officeart/2018/2/layout/IconVerticalSolidList"/>
    <dgm:cxn modelId="{B7218DAB-39AD-2542-925C-FB0BE8444E25}" type="presParOf" srcId="{402ECF42-FF98-439E-9226-31F5CA8A99AB}" destId="{A6EE08BC-22C9-41A5-BF6C-1E671B8B103C}" srcOrd="0" destOrd="0" presId="urn:microsoft.com/office/officeart/2018/2/layout/IconVerticalSolidList"/>
    <dgm:cxn modelId="{CD45E35E-E776-944B-98D9-7D3332997810}" type="presParOf" srcId="{402ECF42-FF98-439E-9226-31F5CA8A99AB}" destId="{1FC67A03-C7BE-4DDA-A974-23A3D7B51489}" srcOrd="1" destOrd="0" presId="urn:microsoft.com/office/officeart/2018/2/layout/IconVerticalSolidList"/>
    <dgm:cxn modelId="{03D6D11B-B74F-5146-9DCF-864EB8E22BF2}" type="presParOf" srcId="{402ECF42-FF98-439E-9226-31F5CA8A99AB}" destId="{4F4B08E0-8F60-4E49-8675-6FDA5EC8FC0D}" srcOrd="2" destOrd="0" presId="urn:microsoft.com/office/officeart/2018/2/layout/IconVerticalSolidList"/>
    <dgm:cxn modelId="{71DBC069-313B-1E42-B604-72AAEB7E8813}" type="presParOf" srcId="{402ECF42-FF98-439E-9226-31F5CA8A99AB}" destId="{AB3B25FF-E683-45B4-8F10-518457B21A79}" srcOrd="3" destOrd="0" presId="urn:microsoft.com/office/officeart/2018/2/layout/IconVerticalSolidList"/>
    <dgm:cxn modelId="{69A445E1-83B3-B84E-A73A-C176A3A3E0D1}" type="presParOf" srcId="{402ECF42-FF98-439E-9226-31F5CA8A99AB}" destId="{0550D673-B9A6-524B-980C-5DF1AFC1C594}"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8DBD51-02A1-4B72-8F66-0954B4425388}">
      <dsp:nvSpPr>
        <dsp:cNvPr id="0" name=""/>
        <dsp:cNvSpPr/>
      </dsp:nvSpPr>
      <dsp:spPr>
        <a:xfrm>
          <a:off x="1200133" y="68662"/>
          <a:ext cx="1098000" cy="1098000"/>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160CA5-EA1E-4F37-B2D0-43EE6AE858F1}">
      <dsp:nvSpPr>
        <dsp:cNvPr id="0" name=""/>
        <dsp:cNvSpPr/>
      </dsp:nvSpPr>
      <dsp:spPr>
        <a:xfrm>
          <a:off x="1434133" y="302662"/>
          <a:ext cx="630000" cy="630000"/>
        </a:xfrm>
        <a:prstGeom prst="rect">
          <a:avLst/>
        </a:prstGeom>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397739A-7CC9-4BD2-BBBD-C2CB5DD79BB1}">
      <dsp:nvSpPr>
        <dsp:cNvPr id="0" name=""/>
        <dsp:cNvSpPr/>
      </dsp:nvSpPr>
      <dsp:spPr>
        <a:xfrm>
          <a:off x="849133" y="1508662"/>
          <a:ext cx="1800000" cy="81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Determine the # of births of babies in the counties you serve</a:t>
          </a:r>
        </a:p>
      </dsp:txBody>
      <dsp:txXfrm>
        <a:off x="849133" y="1508662"/>
        <a:ext cx="1800000" cy="810000"/>
      </dsp:txXfrm>
    </dsp:sp>
    <dsp:sp modelId="{A95AB82B-648B-4B08-A807-06D2533C3F82}">
      <dsp:nvSpPr>
        <dsp:cNvPr id="0" name=""/>
        <dsp:cNvSpPr/>
      </dsp:nvSpPr>
      <dsp:spPr>
        <a:xfrm>
          <a:off x="3315133" y="68662"/>
          <a:ext cx="1098000" cy="1098000"/>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B2CA524-663F-43FE-97CE-6A471C4376D5}">
      <dsp:nvSpPr>
        <dsp:cNvPr id="0" name=""/>
        <dsp:cNvSpPr/>
      </dsp:nvSpPr>
      <dsp:spPr>
        <a:xfrm>
          <a:off x="3549133" y="302662"/>
          <a:ext cx="630000" cy="630000"/>
        </a:xfrm>
        <a:prstGeom prst="rect">
          <a:avLst/>
        </a:prstGeom>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B9EE920-5256-43A7-A289-9A464AC75109}">
      <dsp:nvSpPr>
        <dsp:cNvPr id="0" name=""/>
        <dsp:cNvSpPr/>
      </dsp:nvSpPr>
      <dsp:spPr>
        <a:xfrm>
          <a:off x="2964133" y="1508662"/>
          <a:ext cx="1800000" cy="81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Look at the Vital Statistic through the county or state</a:t>
          </a:r>
        </a:p>
      </dsp:txBody>
      <dsp:txXfrm>
        <a:off x="2964133" y="1508662"/>
        <a:ext cx="1800000" cy="810000"/>
      </dsp:txXfrm>
    </dsp:sp>
    <dsp:sp modelId="{50CF704D-2549-430E-B075-01B9A0E807D5}">
      <dsp:nvSpPr>
        <dsp:cNvPr id="0" name=""/>
        <dsp:cNvSpPr/>
      </dsp:nvSpPr>
      <dsp:spPr>
        <a:xfrm>
          <a:off x="5430133" y="68662"/>
          <a:ext cx="1098000" cy="1098000"/>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010C8B-C627-48A7-BF72-B0C7859F5128}">
      <dsp:nvSpPr>
        <dsp:cNvPr id="0" name=""/>
        <dsp:cNvSpPr/>
      </dsp:nvSpPr>
      <dsp:spPr>
        <a:xfrm>
          <a:off x="5664133" y="302662"/>
          <a:ext cx="630000" cy="630000"/>
        </a:xfrm>
        <a:prstGeom prst="rect">
          <a:avLst/>
        </a:prstGeom>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98FE223-653A-41A7-ABB6-C3FD078461CD}">
      <dsp:nvSpPr>
        <dsp:cNvPr id="0" name=""/>
        <dsp:cNvSpPr/>
      </dsp:nvSpPr>
      <dsp:spPr>
        <a:xfrm>
          <a:off x="5079133" y="1508662"/>
          <a:ext cx="1800000" cy="81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Divide that number by 800 to find out the anticipated # of babies with Ds in your region </a:t>
          </a:r>
        </a:p>
      </dsp:txBody>
      <dsp:txXfrm>
        <a:off x="5079133" y="1508662"/>
        <a:ext cx="1800000" cy="810000"/>
      </dsp:txXfrm>
    </dsp:sp>
    <dsp:sp modelId="{C9078280-6ED3-490E-ADF6-55BFF6237911}">
      <dsp:nvSpPr>
        <dsp:cNvPr id="0" name=""/>
        <dsp:cNvSpPr/>
      </dsp:nvSpPr>
      <dsp:spPr>
        <a:xfrm>
          <a:off x="2257633" y="2768662"/>
          <a:ext cx="1098000" cy="1098000"/>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5B9511-9F21-41E8-9A85-9A86D72A94C0}">
      <dsp:nvSpPr>
        <dsp:cNvPr id="0" name=""/>
        <dsp:cNvSpPr/>
      </dsp:nvSpPr>
      <dsp:spPr>
        <a:xfrm>
          <a:off x="2491633" y="3002662"/>
          <a:ext cx="630000" cy="630000"/>
        </a:xfrm>
        <a:prstGeom prst="rect">
          <a:avLst/>
        </a:prstGeom>
        <a:blipFill>
          <a:blip xmlns:r="http://schemas.openxmlformats.org/officeDocument/2006/relationships"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D5F657B-FFE6-4F37-B1D8-661B5C315459}">
      <dsp:nvSpPr>
        <dsp:cNvPr id="0" name=""/>
        <dsp:cNvSpPr/>
      </dsp:nvSpPr>
      <dsp:spPr>
        <a:xfrm>
          <a:off x="1906633" y="4208662"/>
          <a:ext cx="1800000" cy="81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Determine the number of babies referred to your organization annually.</a:t>
          </a:r>
        </a:p>
      </dsp:txBody>
      <dsp:txXfrm>
        <a:off x="1906633" y="4208662"/>
        <a:ext cx="1800000" cy="810000"/>
      </dsp:txXfrm>
    </dsp:sp>
    <dsp:sp modelId="{268A1166-CAFB-4B4C-9388-04D622DD8C66}">
      <dsp:nvSpPr>
        <dsp:cNvPr id="0" name=""/>
        <dsp:cNvSpPr/>
      </dsp:nvSpPr>
      <dsp:spPr>
        <a:xfrm>
          <a:off x="4372633" y="2768662"/>
          <a:ext cx="1098000" cy="1098000"/>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2B0D87-C1C2-4D72-A59C-777DF41D3DF7}">
      <dsp:nvSpPr>
        <dsp:cNvPr id="0" name=""/>
        <dsp:cNvSpPr/>
      </dsp:nvSpPr>
      <dsp:spPr>
        <a:xfrm>
          <a:off x="4606633" y="3002662"/>
          <a:ext cx="630000" cy="630000"/>
        </a:xfrm>
        <a:prstGeom prst="rect">
          <a:avLst/>
        </a:prstGeom>
        <a:blipFill>
          <a:blip xmlns:r="http://schemas.openxmlformats.org/officeDocument/2006/relationships"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78D04B4-8024-45F7-A20B-B474859626D9}">
      <dsp:nvSpPr>
        <dsp:cNvPr id="0" name=""/>
        <dsp:cNvSpPr/>
      </dsp:nvSpPr>
      <dsp:spPr>
        <a:xfrm>
          <a:off x="4021633" y="4208662"/>
          <a:ext cx="1800000" cy="81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Determine your percent capture rate.</a:t>
          </a:r>
        </a:p>
      </dsp:txBody>
      <dsp:txXfrm>
        <a:off x="4021633" y="4208662"/>
        <a:ext cx="1800000" cy="8100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61C401-A211-A94D-A213-652C6B510C1F}">
      <dsp:nvSpPr>
        <dsp:cNvPr id="0" name=""/>
        <dsp:cNvSpPr/>
      </dsp:nvSpPr>
      <dsp:spPr>
        <a:xfrm>
          <a:off x="0" y="0"/>
          <a:ext cx="7728267" cy="0"/>
        </a:xfrm>
        <a:prstGeom prst="line">
          <a:avLst/>
        </a:prstGeom>
        <a:solidFill>
          <a:schemeClr val="accent2">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52C951-C657-4A4D-804A-9D0A1FDE021A}">
      <dsp:nvSpPr>
        <dsp:cNvPr id="0" name=""/>
        <dsp:cNvSpPr/>
      </dsp:nvSpPr>
      <dsp:spPr>
        <a:xfrm>
          <a:off x="0" y="0"/>
          <a:ext cx="7728267" cy="12718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http://</a:t>
          </a:r>
          <a:r>
            <a:rPr lang="en-US" sz="2800" kern="1200" dirty="0" err="1"/>
            <a:t>dsaco.net</a:t>
          </a:r>
          <a:r>
            <a:rPr lang="en-US" sz="2800" kern="1200" dirty="0"/>
            <a:t>/new-parents/</a:t>
          </a:r>
        </a:p>
      </dsp:txBody>
      <dsp:txXfrm>
        <a:off x="0" y="0"/>
        <a:ext cx="7728267" cy="1271831"/>
      </dsp:txXfrm>
    </dsp:sp>
    <dsp:sp modelId="{6CFB2110-F8D8-574C-8AF1-29C36A29A6D9}">
      <dsp:nvSpPr>
        <dsp:cNvPr id="0" name=""/>
        <dsp:cNvSpPr/>
      </dsp:nvSpPr>
      <dsp:spPr>
        <a:xfrm>
          <a:off x="0" y="1271831"/>
          <a:ext cx="7728267" cy="0"/>
        </a:xfrm>
        <a:prstGeom prst="line">
          <a:avLst/>
        </a:prstGeom>
        <a:solidFill>
          <a:schemeClr val="accent3">
            <a:hueOff val="0"/>
            <a:satOff val="0"/>
            <a:lumOff val="0"/>
            <a:alphaOff val="0"/>
          </a:schemeClr>
        </a:solidFill>
        <a:ln w="1079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782FC5-F825-584C-A152-4A0277D16463}">
      <dsp:nvSpPr>
        <dsp:cNvPr id="0" name=""/>
        <dsp:cNvSpPr/>
      </dsp:nvSpPr>
      <dsp:spPr>
        <a:xfrm>
          <a:off x="0" y="1271831"/>
          <a:ext cx="7728267" cy="12718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https://</a:t>
          </a:r>
          <a:r>
            <a:rPr lang="en-US" sz="2800" kern="1200" dirty="0" err="1"/>
            <a:t>www.kcdsg.org</a:t>
          </a:r>
          <a:r>
            <a:rPr lang="en-US" sz="2800" kern="1200" dirty="0"/>
            <a:t>/</a:t>
          </a:r>
          <a:r>
            <a:rPr lang="en-US" sz="2800" kern="1200" dirty="0" err="1"/>
            <a:t>newparents.php</a:t>
          </a:r>
          <a:endParaRPr lang="en-US" sz="2800" kern="1200" dirty="0"/>
        </a:p>
      </dsp:txBody>
      <dsp:txXfrm>
        <a:off x="0" y="1271831"/>
        <a:ext cx="7728267" cy="1271831"/>
      </dsp:txXfrm>
    </dsp:sp>
    <dsp:sp modelId="{29D560B9-8510-D640-AE9B-B8628582A71F}">
      <dsp:nvSpPr>
        <dsp:cNvPr id="0" name=""/>
        <dsp:cNvSpPr/>
      </dsp:nvSpPr>
      <dsp:spPr>
        <a:xfrm>
          <a:off x="0" y="2543662"/>
          <a:ext cx="7728267" cy="0"/>
        </a:xfrm>
        <a:prstGeom prst="line">
          <a:avLst/>
        </a:prstGeom>
        <a:solidFill>
          <a:schemeClr val="accent4">
            <a:hueOff val="0"/>
            <a:satOff val="0"/>
            <a:lumOff val="0"/>
            <a:alphaOff val="0"/>
          </a:schemeClr>
        </a:solidFill>
        <a:ln w="1079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39FFDD-CEE8-304A-A476-DDC27959B99B}">
      <dsp:nvSpPr>
        <dsp:cNvPr id="0" name=""/>
        <dsp:cNvSpPr/>
      </dsp:nvSpPr>
      <dsp:spPr>
        <a:xfrm>
          <a:off x="0" y="2543662"/>
          <a:ext cx="7728267" cy="12718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https://</a:t>
          </a:r>
          <a:r>
            <a:rPr lang="en-US" sz="2800" kern="1200" dirty="0" err="1"/>
            <a:t>mdsc.org</a:t>
          </a:r>
          <a:r>
            <a:rPr lang="en-US" sz="2800" kern="1200" dirty="0"/>
            <a:t>/programs/</a:t>
          </a:r>
          <a:r>
            <a:rPr lang="en-US" sz="2800" kern="1200" dirty="0" err="1"/>
            <a:t>ParentsFirstCall.cfm</a:t>
          </a:r>
          <a:r>
            <a:rPr lang="en-US" sz="2800" kern="1200" dirty="0"/>
            <a:t> and name</a:t>
          </a:r>
        </a:p>
      </dsp:txBody>
      <dsp:txXfrm>
        <a:off x="0" y="2543662"/>
        <a:ext cx="7728267" cy="1271831"/>
      </dsp:txXfrm>
    </dsp:sp>
    <dsp:sp modelId="{18212573-9624-1D4F-933E-5A67769C539C}">
      <dsp:nvSpPr>
        <dsp:cNvPr id="0" name=""/>
        <dsp:cNvSpPr/>
      </dsp:nvSpPr>
      <dsp:spPr>
        <a:xfrm>
          <a:off x="0" y="3815493"/>
          <a:ext cx="7728267" cy="0"/>
        </a:xfrm>
        <a:prstGeom prst="line">
          <a:avLst/>
        </a:prstGeom>
        <a:solidFill>
          <a:schemeClr val="accent5">
            <a:hueOff val="0"/>
            <a:satOff val="0"/>
            <a:lumOff val="0"/>
            <a:alphaOff val="0"/>
          </a:schemeClr>
        </a:solidFill>
        <a:ln w="1079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AC2356-D868-2D46-AD2F-E2D118A2C69D}">
      <dsp:nvSpPr>
        <dsp:cNvPr id="0" name=""/>
        <dsp:cNvSpPr/>
      </dsp:nvSpPr>
      <dsp:spPr>
        <a:xfrm>
          <a:off x="0" y="3815493"/>
          <a:ext cx="7728267" cy="12718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https://</a:t>
          </a:r>
          <a:r>
            <a:rPr lang="en-US" sz="2800" kern="1200" dirty="0" err="1"/>
            <a:t>mcdsig.org</a:t>
          </a:r>
          <a:r>
            <a:rPr lang="en-US" sz="2800" kern="1200" dirty="0"/>
            <a:t>/category/new-expectant-parents/</a:t>
          </a:r>
        </a:p>
      </dsp:txBody>
      <dsp:txXfrm>
        <a:off x="0" y="3815493"/>
        <a:ext cx="7728267" cy="12718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5CF7D3-F6C9-1E4C-8753-800F30476699}">
      <dsp:nvSpPr>
        <dsp:cNvPr id="0" name=""/>
        <dsp:cNvSpPr/>
      </dsp:nvSpPr>
      <dsp:spPr>
        <a:xfrm>
          <a:off x="0" y="70732"/>
          <a:ext cx="7728267" cy="947699"/>
        </a:xfrm>
        <a:prstGeom prst="round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Lettercase Understanding a Down Syndrome Diagnosis</a:t>
          </a:r>
        </a:p>
      </dsp:txBody>
      <dsp:txXfrm>
        <a:off x="46263" y="116995"/>
        <a:ext cx="7635741" cy="855173"/>
      </dsp:txXfrm>
    </dsp:sp>
    <dsp:sp modelId="{0F2D09A7-0BD5-9246-8185-36B67F0C9730}">
      <dsp:nvSpPr>
        <dsp:cNvPr id="0" name=""/>
        <dsp:cNvSpPr/>
      </dsp:nvSpPr>
      <dsp:spPr>
        <a:xfrm>
          <a:off x="0" y="1070272"/>
          <a:ext cx="7728267" cy="947699"/>
        </a:xfrm>
        <a:prstGeom prst="roundRect">
          <a:avLst/>
        </a:prstGeom>
        <a:solidFill>
          <a:schemeClr val="accent2">
            <a:hueOff val="-1002804"/>
            <a:satOff val="-4145"/>
            <a:lumOff val="2892"/>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If you are prepared to support pre-decision parents at this time: Letter/cards/brochure for expectant parents about what your organization can offer them.</a:t>
          </a:r>
        </a:p>
      </dsp:txBody>
      <dsp:txXfrm>
        <a:off x="46263" y="1116535"/>
        <a:ext cx="7635741" cy="855173"/>
      </dsp:txXfrm>
    </dsp:sp>
    <dsp:sp modelId="{EA78C4AF-A231-5D41-BFC7-235399F7F220}">
      <dsp:nvSpPr>
        <dsp:cNvPr id="0" name=""/>
        <dsp:cNvSpPr/>
      </dsp:nvSpPr>
      <dsp:spPr>
        <a:xfrm>
          <a:off x="0" y="2069812"/>
          <a:ext cx="7728267" cy="947699"/>
        </a:xfrm>
        <a:prstGeom prst="roundRect">
          <a:avLst/>
        </a:prstGeom>
        <a:solidFill>
          <a:schemeClr val="accent2">
            <a:hueOff val="-2005608"/>
            <a:satOff val="-8290"/>
            <a:lumOff val="5784"/>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If not prepared for pre-decision support, request National Prenatal First Call Brochure</a:t>
          </a:r>
        </a:p>
      </dsp:txBody>
      <dsp:txXfrm>
        <a:off x="46263" y="2116075"/>
        <a:ext cx="7635741" cy="855173"/>
      </dsp:txXfrm>
    </dsp:sp>
    <dsp:sp modelId="{494E2870-2DB9-2A40-9492-D73B7B7694CF}">
      <dsp:nvSpPr>
        <dsp:cNvPr id="0" name=""/>
        <dsp:cNvSpPr/>
      </dsp:nvSpPr>
      <dsp:spPr>
        <a:xfrm>
          <a:off x="0" y="3069351"/>
          <a:ext cx="7728267" cy="947699"/>
        </a:xfrm>
        <a:prstGeom prst="roundRect">
          <a:avLst/>
        </a:prstGeom>
        <a:solidFill>
          <a:schemeClr val="accent2">
            <a:hueOff val="-3008412"/>
            <a:satOff val="-12434"/>
            <a:lumOff val="8676"/>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Your Organization Brochure</a:t>
          </a:r>
        </a:p>
      </dsp:txBody>
      <dsp:txXfrm>
        <a:off x="46263" y="3115614"/>
        <a:ext cx="7635741" cy="855173"/>
      </dsp:txXfrm>
    </dsp:sp>
    <dsp:sp modelId="{DFB183EB-7FA2-2F47-81D7-4BFEF4B63C6C}">
      <dsp:nvSpPr>
        <dsp:cNvPr id="0" name=""/>
        <dsp:cNvSpPr/>
      </dsp:nvSpPr>
      <dsp:spPr>
        <a:xfrm>
          <a:off x="0" y="4068891"/>
          <a:ext cx="7728267" cy="947699"/>
        </a:xfrm>
        <a:prstGeom prst="roundRect">
          <a:avLst/>
        </a:prstGeom>
        <a:solidFill>
          <a:schemeClr val="accent2">
            <a:hueOff val="-4011216"/>
            <a:satOff val="-16579"/>
            <a:lumOff val="11568"/>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1" u="none" kern="1200" dirty="0"/>
            <a:t>Provide one packet per OB office you plan to serve and 3-10 per MFM or CGC depending on the birth numbers in your area) </a:t>
          </a:r>
          <a:endParaRPr lang="en-US" sz="1800" kern="1200" dirty="0"/>
        </a:p>
      </dsp:txBody>
      <dsp:txXfrm>
        <a:off x="46263" y="4115154"/>
        <a:ext cx="7635741" cy="8551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2F602F-5A58-C143-B5B8-2CF022358C85}">
      <dsp:nvSpPr>
        <dsp:cNvPr id="0" name=""/>
        <dsp:cNvSpPr/>
      </dsp:nvSpPr>
      <dsp:spPr>
        <a:xfrm>
          <a:off x="3686" y="424559"/>
          <a:ext cx="1996143" cy="1197685"/>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NDSAN Adoption Brochure</a:t>
          </a:r>
        </a:p>
      </dsp:txBody>
      <dsp:txXfrm>
        <a:off x="3686" y="424559"/>
        <a:ext cx="1996143" cy="1197685"/>
      </dsp:txXfrm>
    </dsp:sp>
    <dsp:sp modelId="{5283F5EB-E6E0-7B46-972F-F9D41B358B2E}">
      <dsp:nvSpPr>
        <dsp:cNvPr id="0" name=""/>
        <dsp:cNvSpPr/>
      </dsp:nvSpPr>
      <dsp:spPr>
        <a:xfrm>
          <a:off x="2199444" y="424559"/>
          <a:ext cx="1996143" cy="1197685"/>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Your organization brochure</a:t>
          </a:r>
        </a:p>
      </dsp:txBody>
      <dsp:txXfrm>
        <a:off x="2199444" y="424559"/>
        <a:ext cx="1996143" cy="1197685"/>
      </dsp:txXfrm>
    </dsp:sp>
    <dsp:sp modelId="{275E3F9F-5577-1542-B1EE-A55222F80F0D}">
      <dsp:nvSpPr>
        <dsp:cNvPr id="0" name=""/>
        <dsp:cNvSpPr/>
      </dsp:nvSpPr>
      <dsp:spPr>
        <a:xfrm>
          <a:off x="4395201" y="424559"/>
          <a:ext cx="1996143" cy="1197685"/>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Lettercase Understanding a Down Syndrome Diagnosis</a:t>
          </a:r>
        </a:p>
      </dsp:txBody>
      <dsp:txXfrm>
        <a:off x="4395201" y="424559"/>
        <a:ext cx="1996143" cy="1197685"/>
      </dsp:txXfrm>
    </dsp:sp>
    <dsp:sp modelId="{0FC11E81-EA6B-D84B-9BF3-42534548E790}">
      <dsp:nvSpPr>
        <dsp:cNvPr id="0" name=""/>
        <dsp:cNvSpPr/>
      </dsp:nvSpPr>
      <dsp:spPr>
        <a:xfrm>
          <a:off x="6590958" y="424559"/>
          <a:ext cx="1996143" cy="1197685"/>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Lettercase Delivering a Prenatal or Postnatal Diagnosis</a:t>
          </a:r>
        </a:p>
      </dsp:txBody>
      <dsp:txXfrm>
        <a:off x="6590958" y="424559"/>
        <a:ext cx="1996143" cy="1197685"/>
      </dsp:txXfrm>
    </dsp:sp>
    <dsp:sp modelId="{C9E76877-B6FE-5A4D-9E32-B3237AFF7C59}">
      <dsp:nvSpPr>
        <dsp:cNvPr id="0" name=""/>
        <dsp:cNvSpPr/>
      </dsp:nvSpPr>
      <dsp:spPr>
        <a:xfrm>
          <a:off x="8786716" y="424559"/>
          <a:ext cx="1996143" cy="1197685"/>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DSDN Delivering a Prenatal Down Syndrome Diagnosis</a:t>
          </a:r>
        </a:p>
      </dsp:txBody>
      <dsp:txXfrm>
        <a:off x="8786716" y="424559"/>
        <a:ext cx="1996143" cy="1197685"/>
      </dsp:txXfrm>
    </dsp:sp>
    <dsp:sp modelId="{603B7E90-5F33-B34A-A4B8-47FDAEC6D00E}">
      <dsp:nvSpPr>
        <dsp:cNvPr id="0" name=""/>
        <dsp:cNvSpPr/>
      </dsp:nvSpPr>
      <dsp:spPr>
        <a:xfrm>
          <a:off x="3686" y="1821859"/>
          <a:ext cx="1996143" cy="1197685"/>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DSDN Delivering a Postnatal Down Syndrome Diagnosis</a:t>
          </a:r>
        </a:p>
      </dsp:txBody>
      <dsp:txXfrm>
        <a:off x="3686" y="1821859"/>
        <a:ext cx="1996143" cy="1197685"/>
      </dsp:txXfrm>
    </dsp:sp>
    <dsp:sp modelId="{0C2F3B8E-EF4B-1D40-A7AB-981FB2AE716C}">
      <dsp:nvSpPr>
        <dsp:cNvPr id="0" name=""/>
        <dsp:cNvSpPr/>
      </dsp:nvSpPr>
      <dsp:spPr>
        <a:xfrm>
          <a:off x="2199444" y="1821859"/>
          <a:ext cx="1996143" cy="1197685"/>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u="none" kern="1200" dirty="0"/>
            <a:t>Lettercase Understanding Prenatal Screening and Testing for Chromosome Conditions</a:t>
          </a:r>
          <a:endParaRPr lang="en-US" sz="1400" kern="1200" dirty="0"/>
        </a:p>
      </dsp:txBody>
      <dsp:txXfrm>
        <a:off x="2199444" y="1821859"/>
        <a:ext cx="1996143" cy="1197685"/>
      </dsp:txXfrm>
    </dsp:sp>
    <dsp:sp modelId="{282DB623-5312-AC46-8A02-625F52990C38}">
      <dsp:nvSpPr>
        <dsp:cNvPr id="0" name=""/>
        <dsp:cNvSpPr/>
      </dsp:nvSpPr>
      <dsp:spPr>
        <a:xfrm>
          <a:off x="4395201" y="1821859"/>
          <a:ext cx="1996143" cy="1197685"/>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u="none" kern="1200"/>
            <a:t>State Information Act?</a:t>
          </a:r>
          <a:endParaRPr lang="en-US" sz="1400" kern="1200"/>
        </a:p>
      </dsp:txBody>
      <dsp:txXfrm>
        <a:off x="4395201" y="1821859"/>
        <a:ext cx="1996143" cy="1197685"/>
      </dsp:txXfrm>
    </dsp:sp>
    <dsp:sp modelId="{735D5FD0-8D6E-2649-B0C5-83F037135259}">
      <dsp:nvSpPr>
        <dsp:cNvPr id="0" name=""/>
        <dsp:cNvSpPr/>
      </dsp:nvSpPr>
      <dsp:spPr>
        <a:xfrm>
          <a:off x="6590958" y="1821859"/>
          <a:ext cx="1996143" cy="1197685"/>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u="none" kern="1200" dirty="0"/>
            <a:t>Letter from your organization about what you offer new and expectant parents and providers</a:t>
          </a:r>
          <a:endParaRPr lang="en-US" sz="1400" kern="1200" dirty="0"/>
        </a:p>
      </dsp:txBody>
      <dsp:txXfrm>
        <a:off x="6590958" y="1821859"/>
        <a:ext cx="1996143" cy="1197685"/>
      </dsp:txXfrm>
    </dsp:sp>
    <dsp:sp modelId="{6864662F-A792-A945-AC2B-829578FDD434}">
      <dsp:nvSpPr>
        <dsp:cNvPr id="0" name=""/>
        <dsp:cNvSpPr/>
      </dsp:nvSpPr>
      <dsp:spPr>
        <a:xfrm>
          <a:off x="8786716" y="1821859"/>
          <a:ext cx="1996143" cy="1197685"/>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1" u="none" kern="1200" dirty="0"/>
            <a:t>Provide one per medical professional you plan to serve.</a:t>
          </a:r>
          <a:endParaRPr lang="en-US" sz="1400" kern="1200" dirty="0"/>
        </a:p>
      </dsp:txBody>
      <dsp:txXfrm>
        <a:off x="8786716" y="1821859"/>
        <a:ext cx="1996143" cy="119768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961D3B-FF99-4C34-8D97-6C1A9F9191CA}">
      <dsp:nvSpPr>
        <dsp:cNvPr id="0" name=""/>
        <dsp:cNvSpPr/>
      </dsp:nvSpPr>
      <dsp:spPr>
        <a:xfrm>
          <a:off x="1034131" y="2907"/>
          <a:ext cx="755764" cy="755764"/>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E0AA1C-5EA0-44C1-AA2E-475423309F7F}">
      <dsp:nvSpPr>
        <dsp:cNvPr id="0" name=""/>
        <dsp:cNvSpPr/>
      </dsp:nvSpPr>
      <dsp:spPr>
        <a:xfrm>
          <a:off x="1192841" y="161618"/>
          <a:ext cx="438343" cy="438343"/>
        </a:xfrm>
        <a:prstGeom prst="rect">
          <a:avLst/>
        </a:prstGeom>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BB23EDB-6B08-4A56-BBCE-C63425945B24}">
      <dsp:nvSpPr>
        <dsp:cNvPr id="0" name=""/>
        <dsp:cNvSpPr/>
      </dsp:nvSpPr>
      <dsp:spPr>
        <a:xfrm>
          <a:off x="1951845" y="2907"/>
          <a:ext cx="1781445" cy="7557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b="0" i="0" u="none" kern="1200" dirty="0"/>
            <a:t>Diagnosis to Delivery: A Pregnant Mother's Guide to Down Syndrome (follow-up visit or basket)</a:t>
          </a:r>
          <a:endParaRPr lang="en-US" sz="1100" kern="1200" dirty="0"/>
        </a:p>
      </dsp:txBody>
      <dsp:txXfrm>
        <a:off x="1951845" y="2907"/>
        <a:ext cx="1781445" cy="755764"/>
      </dsp:txXfrm>
    </dsp:sp>
    <dsp:sp modelId="{915B01AA-8926-854A-8821-4CBB70FC0005}">
      <dsp:nvSpPr>
        <dsp:cNvPr id="0" name=""/>
        <dsp:cNvSpPr/>
      </dsp:nvSpPr>
      <dsp:spPr>
        <a:xfrm>
          <a:off x="4043693" y="2907"/>
          <a:ext cx="755764" cy="755764"/>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A550EBD-0323-FB4E-BC86-AAA0659D4E99}">
      <dsp:nvSpPr>
        <dsp:cNvPr id="0" name=""/>
        <dsp:cNvSpPr/>
      </dsp:nvSpPr>
      <dsp:spPr>
        <a:xfrm>
          <a:off x="4202403" y="161618"/>
          <a:ext cx="438343" cy="438343"/>
        </a:xfrm>
        <a:prstGeom prst="rect">
          <a:avLst/>
        </a:prstGeom>
        <a:solidFill>
          <a:schemeClr val="bg1">
            <a:hueOff val="0"/>
            <a:satOff val="0"/>
            <a:lumOff val="0"/>
            <a:alphaOff val="0"/>
          </a:schemeClr>
        </a:solidFill>
        <a:ln w="1079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DCC228-E41C-BF44-B8CC-E83E6D01856C}">
      <dsp:nvSpPr>
        <dsp:cNvPr id="0" name=""/>
        <dsp:cNvSpPr/>
      </dsp:nvSpPr>
      <dsp:spPr>
        <a:xfrm>
          <a:off x="4961407" y="2907"/>
          <a:ext cx="1781445" cy="7557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dirty="0"/>
            <a:t>National First Call Brochure, if an organization needs extra support</a:t>
          </a:r>
        </a:p>
      </dsp:txBody>
      <dsp:txXfrm>
        <a:off x="4961407" y="2907"/>
        <a:ext cx="1781445" cy="755764"/>
      </dsp:txXfrm>
    </dsp:sp>
    <dsp:sp modelId="{340B8218-6D31-438C-A72E-B6DAB05C2824}">
      <dsp:nvSpPr>
        <dsp:cNvPr id="0" name=""/>
        <dsp:cNvSpPr/>
      </dsp:nvSpPr>
      <dsp:spPr>
        <a:xfrm>
          <a:off x="7053255" y="2907"/>
          <a:ext cx="755764" cy="755764"/>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B56909-6C7E-4428-982B-BF54F73766CC}">
      <dsp:nvSpPr>
        <dsp:cNvPr id="0" name=""/>
        <dsp:cNvSpPr/>
      </dsp:nvSpPr>
      <dsp:spPr>
        <a:xfrm>
          <a:off x="7211966" y="161618"/>
          <a:ext cx="438343" cy="438343"/>
        </a:xfrm>
        <a:prstGeom prst="rect">
          <a:avLst/>
        </a:prstGeom>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F5B27BF-78D4-400E-90D6-B7B98F6257C2}">
      <dsp:nvSpPr>
        <dsp:cNvPr id="0" name=""/>
        <dsp:cNvSpPr/>
      </dsp:nvSpPr>
      <dsp:spPr>
        <a:xfrm>
          <a:off x="7970969" y="2907"/>
          <a:ext cx="1781445" cy="7557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b="0" i="0" u="none" kern="1200" dirty="0"/>
            <a:t>Letter/cards/brochure for new and expectant parents about what your organization can offer them.</a:t>
          </a:r>
          <a:endParaRPr lang="en-US" sz="1100" kern="1200" dirty="0"/>
        </a:p>
      </dsp:txBody>
      <dsp:txXfrm>
        <a:off x="7970969" y="2907"/>
        <a:ext cx="1781445" cy="755764"/>
      </dsp:txXfrm>
    </dsp:sp>
    <dsp:sp modelId="{2C71F228-3942-4218-9FB8-6078EABAD0ED}">
      <dsp:nvSpPr>
        <dsp:cNvPr id="0" name=""/>
        <dsp:cNvSpPr/>
      </dsp:nvSpPr>
      <dsp:spPr>
        <a:xfrm>
          <a:off x="1034131" y="1344170"/>
          <a:ext cx="755764" cy="755764"/>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DDAB6D-F737-4FB8-917A-1C3764725AE8}">
      <dsp:nvSpPr>
        <dsp:cNvPr id="0" name=""/>
        <dsp:cNvSpPr/>
      </dsp:nvSpPr>
      <dsp:spPr>
        <a:xfrm>
          <a:off x="1192841" y="1502880"/>
          <a:ext cx="438343" cy="438343"/>
        </a:xfrm>
        <a:prstGeom prst="rect">
          <a:avLst/>
        </a:prstGeom>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59903F3-717D-41CB-BF7C-FA53958F47D0}">
      <dsp:nvSpPr>
        <dsp:cNvPr id="0" name=""/>
        <dsp:cNvSpPr/>
      </dsp:nvSpPr>
      <dsp:spPr>
        <a:xfrm>
          <a:off x="1951845" y="1344170"/>
          <a:ext cx="1781445" cy="7557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b="0" i="0" u="none" kern="1200" dirty="0"/>
            <a:t>DSDN Brochure</a:t>
          </a:r>
          <a:endParaRPr lang="en-US" sz="1100" kern="1200" dirty="0"/>
        </a:p>
      </dsp:txBody>
      <dsp:txXfrm>
        <a:off x="1951845" y="1344170"/>
        <a:ext cx="1781445" cy="755764"/>
      </dsp:txXfrm>
    </dsp:sp>
    <dsp:sp modelId="{98A73283-B322-4C00-83F8-F74F3E7E0034}">
      <dsp:nvSpPr>
        <dsp:cNvPr id="0" name=""/>
        <dsp:cNvSpPr/>
      </dsp:nvSpPr>
      <dsp:spPr>
        <a:xfrm>
          <a:off x="4043693" y="1344170"/>
          <a:ext cx="755764" cy="755764"/>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83F16C-8BD8-408B-8AEC-7368E4C8FD12}">
      <dsp:nvSpPr>
        <dsp:cNvPr id="0" name=""/>
        <dsp:cNvSpPr/>
      </dsp:nvSpPr>
      <dsp:spPr>
        <a:xfrm>
          <a:off x="4202403" y="1502880"/>
          <a:ext cx="438343" cy="438343"/>
        </a:xfrm>
        <a:prstGeom prst="rect">
          <a:avLst/>
        </a:prstGeom>
        <a:blipFill>
          <a:blip xmlns:r="http://schemas.openxmlformats.org/officeDocument/2006/relationships"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63B38B7-639C-4555-9D41-53521F0D0260}">
      <dsp:nvSpPr>
        <dsp:cNvPr id="0" name=""/>
        <dsp:cNvSpPr/>
      </dsp:nvSpPr>
      <dsp:spPr>
        <a:xfrm>
          <a:off x="4961407" y="1344170"/>
          <a:ext cx="1781445" cy="7557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dirty="0"/>
            <a:t>Lettercase Brochure</a:t>
          </a:r>
        </a:p>
      </dsp:txBody>
      <dsp:txXfrm>
        <a:off x="4961407" y="1344170"/>
        <a:ext cx="1781445" cy="755764"/>
      </dsp:txXfrm>
    </dsp:sp>
    <dsp:sp modelId="{24554B22-326C-44F9-AA1D-EB3B54FAB277}">
      <dsp:nvSpPr>
        <dsp:cNvPr id="0" name=""/>
        <dsp:cNvSpPr/>
      </dsp:nvSpPr>
      <dsp:spPr>
        <a:xfrm>
          <a:off x="7053255" y="1344170"/>
          <a:ext cx="755764" cy="755764"/>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044644-53DF-4923-A596-7FB47C1F2F46}">
      <dsp:nvSpPr>
        <dsp:cNvPr id="0" name=""/>
        <dsp:cNvSpPr/>
      </dsp:nvSpPr>
      <dsp:spPr>
        <a:xfrm>
          <a:off x="7211966" y="1502880"/>
          <a:ext cx="438343" cy="438343"/>
        </a:xfrm>
        <a:prstGeom prst="rect">
          <a:avLst/>
        </a:prstGeom>
        <a:blipFill>
          <a:blip xmlns:r="http://schemas.openxmlformats.org/officeDocument/2006/relationships"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572599C-A15B-4A50-BCC0-6532D7A35F24}">
      <dsp:nvSpPr>
        <dsp:cNvPr id="0" name=""/>
        <dsp:cNvSpPr/>
      </dsp:nvSpPr>
      <dsp:spPr>
        <a:xfrm>
          <a:off x="7970969" y="1344170"/>
          <a:ext cx="1781445" cy="7557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b="0" i="1" u="none" kern="1200" dirty="0"/>
            <a:t>Explain to providers that these are additional materials for families who are preparing for the birth of their baby and want more information in a follow-up visit.</a:t>
          </a:r>
        </a:p>
      </dsp:txBody>
      <dsp:txXfrm>
        <a:off x="7970969" y="1344170"/>
        <a:ext cx="1781445" cy="755764"/>
      </dsp:txXfrm>
    </dsp:sp>
    <dsp:sp modelId="{7E9CDCE7-EE1D-4EC4-B651-542530D5B696}">
      <dsp:nvSpPr>
        <dsp:cNvPr id="0" name=""/>
        <dsp:cNvSpPr/>
      </dsp:nvSpPr>
      <dsp:spPr>
        <a:xfrm>
          <a:off x="1034131" y="2685432"/>
          <a:ext cx="755764" cy="755764"/>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DF8795-BDC0-4031-BA7D-F90335D0F734}">
      <dsp:nvSpPr>
        <dsp:cNvPr id="0" name=""/>
        <dsp:cNvSpPr/>
      </dsp:nvSpPr>
      <dsp:spPr>
        <a:xfrm>
          <a:off x="1192841" y="2844143"/>
          <a:ext cx="438343" cy="438343"/>
        </a:xfrm>
        <a:prstGeom prst="rect">
          <a:avLst/>
        </a:prstGeom>
        <a:blipFill>
          <a:blip xmlns:r="http://schemas.openxmlformats.org/officeDocument/2006/relationships"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2152A6D-1F22-4CA4-B166-908CFFC32FCC}">
      <dsp:nvSpPr>
        <dsp:cNvPr id="0" name=""/>
        <dsp:cNvSpPr/>
      </dsp:nvSpPr>
      <dsp:spPr>
        <a:xfrm>
          <a:off x="1951845" y="2685432"/>
          <a:ext cx="1781445" cy="7557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b="0" i="0" u="none" kern="1200" dirty="0"/>
            <a:t>Other Resources/Books/Gifts </a:t>
          </a:r>
          <a:r>
            <a:rPr lang="en-US" sz="1100" kern="1200" dirty="0"/>
            <a:t>or Expectant Parent Baskets</a:t>
          </a:r>
        </a:p>
      </dsp:txBody>
      <dsp:txXfrm>
        <a:off x="1951845" y="2685432"/>
        <a:ext cx="1781445" cy="755764"/>
      </dsp:txXfrm>
    </dsp:sp>
    <dsp:sp modelId="{2F0E024B-7193-4D52-A0CA-D6D4286FC051}">
      <dsp:nvSpPr>
        <dsp:cNvPr id="0" name=""/>
        <dsp:cNvSpPr/>
      </dsp:nvSpPr>
      <dsp:spPr>
        <a:xfrm>
          <a:off x="4043693" y="2685432"/>
          <a:ext cx="755764" cy="755764"/>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44A5AA-8A32-4C18-A6B8-41B53FFEA8B2}">
      <dsp:nvSpPr>
        <dsp:cNvPr id="0" name=""/>
        <dsp:cNvSpPr/>
      </dsp:nvSpPr>
      <dsp:spPr>
        <a:xfrm>
          <a:off x="4202403" y="2844143"/>
          <a:ext cx="438343" cy="438343"/>
        </a:xfrm>
        <a:prstGeom prst="rect">
          <a:avLst/>
        </a:prstGeom>
        <a:blipFill>
          <a:blip xmlns:r="http://schemas.openxmlformats.org/officeDocument/2006/relationships"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4216B42-BD5F-4B0A-BD8B-BB7C06F75785}">
      <dsp:nvSpPr>
        <dsp:cNvPr id="0" name=""/>
        <dsp:cNvSpPr/>
      </dsp:nvSpPr>
      <dsp:spPr>
        <a:xfrm>
          <a:off x="4961407" y="2685432"/>
          <a:ext cx="1781445" cy="7557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dirty="0"/>
            <a:t>Your Loved One Is Having a Baby with Down Syndrome</a:t>
          </a:r>
        </a:p>
      </dsp:txBody>
      <dsp:txXfrm>
        <a:off x="4961407" y="2685432"/>
        <a:ext cx="1781445" cy="75576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23CCB7-9DB2-4843-8DC4-6347E6BD3F93}">
      <dsp:nvSpPr>
        <dsp:cNvPr id="0" name=""/>
        <dsp:cNvSpPr/>
      </dsp:nvSpPr>
      <dsp:spPr>
        <a:xfrm>
          <a:off x="0" y="621"/>
          <a:ext cx="7728267" cy="0"/>
        </a:xfrm>
        <a:prstGeom prst="line">
          <a:avLst/>
        </a:prstGeom>
        <a:solidFill>
          <a:schemeClr val="accent2">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56D75D-5C87-D84C-B8AA-9BE7BC2B3F14}">
      <dsp:nvSpPr>
        <dsp:cNvPr id="0" name=""/>
        <dsp:cNvSpPr/>
      </dsp:nvSpPr>
      <dsp:spPr>
        <a:xfrm>
          <a:off x="0" y="621"/>
          <a:ext cx="7728267" cy="7265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100000"/>
            </a:lnSpc>
            <a:spcBef>
              <a:spcPct val="0"/>
            </a:spcBef>
            <a:spcAft>
              <a:spcPct val="35000"/>
            </a:spcAft>
            <a:buNone/>
          </a:pPr>
          <a:r>
            <a:rPr lang="en-US" sz="1900" b="0" i="0" u="none" kern="1200" dirty="0"/>
            <a:t>Letter/cards/brochure for new and expectant parents about what your organization can offer them.</a:t>
          </a:r>
          <a:endParaRPr lang="en-US" sz="1900" kern="1200" dirty="0"/>
        </a:p>
      </dsp:txBody>
      <dsp:txXfrm>
        <a:off x="0" y="621"/>
        <a:ext cx="7728267" cy="726583"/>
      </dsp:txXfrm>
    </dsp:sp>
    <dsp:sp modelId="{F21D3E72-2E7D-1E4C-BA4B-571D5CB904FB}">
      <dsp:nvSpPr>
        <dsp:cNvPr id="0" name=""/>
        <dsp:cNvSpPr/>
      </dsp:nvSpPr>
      <dsp:spPr>
        <a:xfrm>
          <a:off x="0" y="727204"/>
          <a:ext cx="7728267" cy="0"/>
        </a:xfrm>
        <a:prstGeom prst="line">
          <a:avLst/>
        </a:prstGeom>
        <a:solidFill>
          <a:schemeClr val="accent3">
            <a:hueOff val="0"/>
            <a:satOff val="0"/>
            <a:lumOff val="0"/>
            <a:alphaOff val="0"/>
          </a:schemeClr>
        </a:solidFill>
        <a:ln w="1079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C71F64-495E-CE49-BA79-84D5DA7E28AB}">
      <dsp:nvSpPr>
        <dsp:cNvPr id="0" name=""/>
        <dsp:cNvSpPr/>
      </dsp:nvSpPr>
      <dsp:spPr>
        <a:xfrm>
          <a:off x="0" y="727204"/>
          <a:ext cx="7728267" cy="7265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100000"/>
            </a:lnSpc>
            <a:spcBef>
              <a:spcPct val="0"/>
            </a:spcBef>
            <a:spcAft>
              <a:spcPct val="35000"/>
            </a:spcAft>
            <a:buNone/>
          </a:pPr>
          <a:r>
            <a:rPr lang="en-US" sz="1900" b="0" i="0" u="none" kern="1200" dirty="0"/>
            <a:t>DSDN Brochure</a:t>
          </a:r>
          <a:endParaRPr lang="en-US" sz="1900" kern="1200" dirty="0"/>
        </a:p>
      </dsp:txBody>
      <dsp:txXfrm>
        <a:off x="0" y="727204"/>
        <a:ext cx="7728267" cy="726583"/>
      </dsp:txXfrm>
    </dsp:sp>
    <dsp:sp modelId="{198A697A-690D-6143-8894-69EDC479A95C}">
      <dsp:nvSpPr>
        <dsp:cNvPr id="0" name=""/>
        <dsp:cNvSpPr/>
      </dsp:nvSpPr>
      <dsp:spPr>
        <a:xfrm>
          <a:off x="0" y="1453787"/>
          <a:ext cx="7728267" cy="0"/>
        </a:xfrm>
        <a:prstGeom prst="line">
          <a:avLst/>
        </a:prstGeom>
        <a:solidFill>
          <a:schemeClr val="accent4">
            <a:hueOff val="0"/>
            <a:satOff val="0"/>
            <a:lumOff val="0"/>
            <a:alphaOff val="0"/>
          </a:schemeClr>
        </a:solidFill>
        <a:ln w="1079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535B9F-B9EF-A642-9100-AD86A82811D4}">
      <dsp:nvSpPr>
        <dsp:cNvPr id="0" name=""/>
        <dsp:cNvSpPr/>
      </dsp:nvSpPr>
      <dsp:spPr>
        <a:xfrm>
          <a:off x="0" y="1453787"/>
          <a:ext cx="7728267" cy="7265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100000"/>
            </a:lnSpc>
            <a:spcBef>
              <a:spcPct val="0"/>
            </a:spcBef>
            <a:spcAft>
              <a:spcPct val="35000"/>
            </a:spcAft>
            <a:buNone/>
          </a:pPr>
          <a:r>
            <a:rPr lang="en-US" sz="1900" kern="1200" dirty="0"/>
            <a:t>Lettercase/Down Syndrome Pregnancy Brochure</a:t>
          </a:r>
        </a:p>
      </dsp:txBody>
      <dsp:txXfrm>
        <a:off x="0" y="1453787"/>
        <a:ext cx="7728267" cy="726583"/>
      </dsp:txXfrm>
    </dsp:sp>
    <dsp:sp modelId="{C4D3E3EB-AD31-914F-A662-9928A6E17E26}">
      <dsp:nvSpPr>
        <dsp:cNvPr id="0" name=""/>
        <dsp:cNvSpPr/>
      </dsp:nvSpPr>
      <dsp:spPr>
        <a:xfrm>
          <a:off x="0" y="2180370"/>
          <a:ext cx="7728267" cy="0"/>
        </a:xfrm>
        <a:prstGeom prst="line">
          <a:avLst/>
        </a:prstGeom>
        <a:solidFill>
          <a:schemeClr val="accent5">
            <a:hueOff val="0"/>
            <a:satOff val="0"/>
            <a:lumOff val="0"/>
            <a:alphaOff val="0"/>
          </a:schemeClr>
        </a:solidFill>
        <a:ln w="1079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790395-1223-2549-8DF1-59FF864AA909}">
      <dsp:nvSpPr>
        <dsp:cNvPr id="0" name=""/>
        <dsp:cNvSpPr/>
      </dsp:nvSpPr>
      <dsp:spPr>
        <a:xfrm>
          <a:off x="0" y="2180370"/>
          <a:ext cx="7728267" cy="7265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100000"/>
            </a:lnSpc>
            <a:spcBef>
              <a:spcPct val="0"/>
            </a:spcBef>
            <a:spcAft>
              <a:spcPct val="35000"/>
            </a:spcAft>
            <a:buNone/>
          </a:pPr>
          <a:r>
            <a:rPr lang="en-US" sz="1900" b="0" i="0" u="none" kern="1200" dirty="0"/>
            <a:t>Other Resources/Books/Gifts </a:t>
          </a:r>
          <a:r>
            <a:rPr lang="en-US" sz="1900" kern="1200" dirty="0"/>
            <a:t>or Expectant Parent Baskets</a:t>
          </a:r>
        </a:p>
      </dsp:txBody>
      <dsp:txXfrm>
        <a:off x="0" y="2180370"/>
        <a:ext cx="7728267" cy="726583"/>
      </dsp:txXfrm>
    </dsp:sp>
    <dsp:sp modelId="{845DDD04-D139-2B44-AD18-563D2F949DDA}">
      <dsp:nvSpPr>
        <dsp:cNvPr id="0" name=""/>
        <dsp:cNvSpPr/>
      </dsp:nvSpPr>
      <dsp:spPr>
        <a:xfrm>
          <a:off x="0" y="2906953"/>
          <a:ext cx="7728267" cy="0"/>
        </a:xfrm>
        <a:prstGeom prst="line">
          <a:avLst/>
        </a:prstGeom>
        <a:solidFill>
          <a:schemeClr val="accent6">
            <a:hueOff val="0"/>
            <a:satOff val="0"/>
            <a:lumOff val="0"/>
            <a:alphaOff val="0"/>
          </a:schemeClr>
        </a:solidFill>
        <a:ln w="1079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E043A1-28B1-C743-B248-4593893A64A4}">
      <dsp:nvSpPr>
        <dsp:cNvPr id="0" name=""/>
        <dsp:cNvSpPr/>
      </dsp:nvSpPr>
      <dsp:spPr>
        <a:xfrm>
          <a:off x="0" y="2906953"/>
          <a:ext cx="7728267" cy="7265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100000"/>
            </a:lnSpc>
            <a:spcBef>
              <a:spcPct val="0"/>
            </a:spcBef>
            <a:spcAft>
              <a:spcPct val="35000"/>
            </a:spcAft>
            <a:buNone/>
          </a:pPr>
          <a:r>
            <a:rPr lang="en-US" sz="1900" b="0" i="0" u="none" kern="1200" dirty="0"/>
            <a:t>Welcoming a Newborn with Down Syndrome</a:t>
          </a:r>
          <a:endParaRPr lang="en-US" sz="1900" kern="1200" dirty="0"/>
        </a:p>
      </dsp:txBody>
      <dsp:txXfrm>
        <a:off x="0" y="2906953"/>
        <a:ext cx="7728267" cy="726583"/>
      </dsp:txXfrm>
    </dsp:sp>
    <dsp:sp modelId="{85880166-4A66-A84B-9DB5-883A8223FDFB}">
      <dsp:nvSpPr>
        <dsp:cNvPr id="0" name=""/>
        <dsp:cNvSpPr/>
      </dsp:nvSpPr>
      <dsp:spPr>
        <a:xfrm>
          <a:off x="0" y="3633536"/>
          <a:ext cx="7728267" cy="0"/>
        </a:xfrm>
        <a:prstGeom prst="line">
          <a:avLst/>
        </a:prstGeom>
        <a:solidFill>
          <a:schemeClr val="accent2">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258333-7BB5-BB4E-91F8-065A37C1CAA7}">
      <dsp:nvSpPr>
        <dsp:cNvPr id="0" name=""/>
        <dsp:cNvSpPr/>
      </dsp:nvSpPr>
      <dsp:spPr>
        <a:xfrm>
          <a:off x="0" y="3633536"/>
          <a:ext cx="7728267" cy="7265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100000"/>
            </a:lnSpc>
            <a:spcBef>
              <a:spcPct val="0"/>
            </a:spcBef>
            <a:spcAft>
              <a:spcPct val="35000"/>
            </a:spcAft>
            <a:buNone/>
          </a:pPr>
          <a:r>
            <a:rPr lang="en-US" sz="1900" kern="1200" dirty="0"/>
            <a:t>Breastfeeding and Down Syndrome</a:t>
          </a:r>
        </a:p>
      </dsp:txBody>
      <dsp:txXfrm>
        <a:off x="0" y="3633536"/>
        <a:ext cx="7728267" cy="726583"/>
      </dsp:txXfrm>
    </dsp:sp>
    <dsp:sp modelId="{58C935DD-2DF6-0543-85C2-D289C21C9875}">
      <dsp:nvSpPr>
        <dsp:cNvPr id="0" name=""/>
        <dsp:cNvSpPr/>
      </dsp:nvSpPr>
      <dsp:spPr>
        <a:xfrm>
          <a:off x="0" y="4360119"/>
          <a:ext cx="7728267" cy="0"/>
        </a:xfrm>
        <a:prstGeom prst="line">
          <a:avLst/>
        </a:prstGeom>
        <a:solidFill>
          <a:schemeClr val="accent3">
            <a:hueOff val="0"/>
            <a:satOff val="0"/>
            <a:lumOff val="0"/>
            <a:alphaOff val="0"/>
          </a:schemeClr>
        </a:solidFill>
        <a:ln w="1079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809CF8-C639-4344-BC4A-92DE2E5D5F1C}">
      <dsp:nvSpPr>
        <dsp:cNvPr id="0" name=""/>
        <dsp:cNvSpPr/>
      </dsp:nvSpPr>
      <dsp:spPr>
        <a:xfrm>
          <a:off x="0" y="4360119"/>
          <a:ext cx="7728267" cy="7265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100000"/>
            </a:lnSpc>
            <a:spcBef>
              <a:spcPct val="0"/>
            </a:spcBef>
            <a:spcAft>
              <a:spcPct val="35000"/>
            </a:spcAft>
            <a:buNone/>
          </a:pPr>
          <a:r>
            <a:rPr lang="en-US" sz="1900" kern="1200" dirty="0"/>
            <a:t>Congratulations Project</a:t>
          </a:r>
        </a:p>
      </dsp:txBody>
      <dsp:txXfrm>
        <a:off x="0" y="4360119"/>
        <a:ext cx="7728267" cy="72658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21742D-EB38-4903-A3D9-8CC19FA166C0}">
      <dsp:nvSpPr>
        <dsp:cNvPr id="0" name=""/>
        <dsp:cNvSpPr/>
      </dsp:nvSpPr>
      <dsp:spPr>
        <a:xfrm>
          <a:off x="0" y="621"/>
          <a:ext cx="7728267" cy="14531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2ED6DD-01EB-412B-B4E1-4362032C033E}">
      <dsp:nvSpPr>
        <dsp:cNvPr id="0" name=""/>
        <dsp:cNvSpPr/>
      </dsp:nvSpPr>
      <dsp:spPr>
        <a:xfrm>
          <a:off x="439582" y="327583"/>
          <a:ext cx="799241" cy="799241"/>
        </a:xfrm>
        <a:prstGeom prst="rect">
          <a:avLst/>
        </a:prstGeom>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7271052-3834-4A8E-8F86-6ADCF186DF7D}">
      <dsp:nvSpPr>
        <dsp:cNvPr id="0" name=""/>
        <dsp:cNvSpPr/>
      </dsp:nvSpPr>
      <dsp:spPr>
        <a:xfrm>
          <a:off x="1678407" y="621"/>
          <a:ext cx="6049859" cy="14531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793" tIns="153793" rIns="153793" bIns="153793" numCol="1" spcCol="1270" anchor="ctr" anchorCtr="0">
          <a:noAutofit/>
        </a:bodyPr>
        <a:lstStyle/>
        <a:p>
          <a:pPr marL="0" lvl="0" indent="0" algn="l" defTabSz="1111250">
            <a:lnSpc>
              <a:spcPct val="100000"/>
            </a:lnSpc>
            <a:spcBef>
              <a:spcPct val="0"/>
            </a:spcBef>
            <a:spcAft>
              <a:spcPct val="35000"/>
            </a:spcAft>
            <a:buNone/>
          </a:pPr>
          <a:r>
            <a:rPr lang="en-US" sz="2500" kern="1200">
              <a:hlinkClick xmlns:r="http://schemas.openxmlformats.org/officeDocument/2006/relationships" r:id="rId3"/>
            </a:rPr>
            <a:t>https://www.nsgc.org/page/find-a-genetic-counselor</a:t>
          </a:r>
          <a:endParaRPr lang="en-US" sz="2500" kern="1200"/>
        </a:p>
      </dsp:txBody>
      <dsp:txXfrm>
        <a:off x="1678407" y="621"/>
        <a:ext cx="6049859" cy="1453166"/>
      </dsp:txXfrm>
    </dsp:sp>
    <dsp:sp modelId="{421D9FE6-9929-4D5B-B21C-AC47BA789927}">
      <dsp:nvSpPr>
        <dsp:cNvPr id="0" name=""/>
        <dsp:cNvSpPr/>
      </dsp:nvSpPr>
      <dsp:spPr>
        <a:xfrm>
          <a:off x="0" y="1817078"/>
          <a:ext cx="7728267" cy="14531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007DA1-779B-4B65-9E44-685F7EC8C41F}">
      <dsp:nvSpPr>
        <dsp:cNvPr id="0" name=""/>
        <dsp:cNvSpPr/>
      </dsp:nvSpPr>
      <dsp:spPr>
        <a:xfrm>
          <a:off x="439582" y="2144041"/>
          <a:ext cx="799241" cy="799241"/>
        </a:xfrm>
        <a:prstGeom prst="rect">
          <a:avLst/>
        </a:prstGeom>
        <a:blipFill>
          <a:blip xmlns:r="http://schemas.openxmlformats.org/officeDocument/2006/relationships"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05F06F7-D492-495D-BA21-722C7BC402CF}">
      <dsp:nvSpPr>
        <dsp:cNvPr id="0" name=""/>
        <dsp:cNvSpPr/>
      </dsp:nvSpPr>
      <dsp:spPr>
        <a:xfrm>
          <a:off x="1678407" y="1817078"/>
          <a:ext cx="6049859" cy="14531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793" tIns="153793" rIns="153793" bIns="153793" numCol="1" spcCol="1270" anchor="ctr" anchorCtr="0">
          <a:noAutofit/>
        </a:bodyPr>
        <a:lstStyle/>
        <a:p>
          <a:pPr marL="0" lvl="0" indent="0" algn="l" defTabSz="1111250">
            <a:lnSpc>
              <a:spcPct val="100000"/>
            </a:lnSpc>
            <a:spcBef>
              <a:spcPct val="0"/>
            </a:spcBef>
            <a:spcAft>
              <a:spcPct val="35000"/>
            </a:spcAft>
            <a:buNone/>
          </a:pPr>
          <a:r>
            <a:rPr lang="en-US" sz="2500" kern="1200">
              <a:hlinkClick xmlns:r="http://schemas.openxmlformats.org/officeDocument/2006/relationships" r:id="rId6"/>
            </a:rPr>
            <a:t>https://www.smfm.org/members/search</a:t>
          </a:r>
          <a:endParaRPr lang="en-US" sz="2500" kern="1200"/>
        </a:p>
      </dsp:txBody>
      <dsp:txXfrm>
        <a:off x="1678407" y="1817078"/>
        <a:ext cx="6049859" cy="1453166"/>
      </dsp:txXfrm>
    </dsp:sp>
    <dsp:sp modelId="{3E09B866-5191-4012-88D4-72BA3DA4FAA7}">
      <dsp:nvSpPr>
        <dsp:cNvPr id="0" name=""/>
        <dsp:cNvSpPr/>
      </dsp:nvSpPr>
      <dsp:spPr>
        <a:xfrm>
          <a:off x="0" y="3633536"/>
          <a:ext cx="7728267" cy="14531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D61D36-2191-418C-B0B8-163D2C2CFF0B}">
      <dsp:nvSpPr>
        <dsp:cNvPr id="0" name=""/>
        <dsp:cNvSpPr/>
      </dsp:nvSpPr>
      <dsp:spPr>
        <a:xfrm>
          <a:off x="439582" y="3960499"/>
          <a:ext cx="799241" cy="799241"/>
        </a:xfrm>
        <a:prstGeom prst="rect">
          <a:avLst/>
        </a:prstGeom>
        <a:blipFill>
          <a:blip xmlns:r="http://schemas.openxmlformats.org/officeDocument/2006/relationships"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D250D95-026E-4CD2-BBCC-8D91F96B92A5}">
      <dsp:nvSpPr>
        <dsp:cNvPr id="0" name=""/>
        <dsp:cNvSpPr/>
      </dsp:nvSpPr>
      <dsp:spPr>
        <a:xfrm>
          <a:off x="1678407" y="3633536"/>
          <a:ext cx="6049859" cy="14531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793" tIns="153793" rIns="153793" bIns="153793" numCol="1" spcCol="1270" anchor="ctr" anchorCtr="0">
          <a:noAutofit/>
        </a:bodyPr>
        <a:lstStyle/>
        <a:p>
          <a:pPr marL="0" lvl="0" indent="0" algn="l" defTabSz="1111250">
            <a:lnSpc>
              <a:spcPct val="100000"/>
            </a:lnSpc>
            <a:spcBef>
              <a:spcPct val="0"/>
            </a:spcBef>
            <a:spcAft>
              <a:spcPct val="35000"/>
            </a:spcAft>
            <a:buNone/>
          </a:pPr>
          <a:r>
            <a:rPr lang="en-US" sz="2500" kern="1200"/>
            <a:t>https://clinics.acmg.net</a:t>
          </a:r>
        </a:p>
      </dsp:txBody>
      <dsp:txXfrm>
        <a:off x="1678407" y="3633536"/>
        <a:ext cx="6049859" cy="145316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3627D3-6F8E-42DD-8661-C2348395B6C7}">
      <dsp:nvSpPr>
        <dsp:cNvPr id="0" name=""/>
        <dsp:cNvSpPr/>
      </dsp:nvSpPr>
      <dsp:spPr>
        <a:xfrm>
          <a:off x="0" y="826690"/>
          <a:ext cx="7728267" cy="152619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0938FB-E40A-492B-AC7F-C824A8C6383A}">
      <dsp:nvSpPr>
        <dsp:cNvPr id="0" name=""/>
        <dsp:cNvSpPr/>
      </dsp:nvSpPr>
      <dsp:spPr>
        <a:xfrm>
          <a:off x="461674" y="1170084"/>
          <a:ext cx="839408" cy="839408"/>
        </a:xfrm>
        <a:prstGeom prst="rect">
          <a:avLst/>
        </a:prstGeom>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37E81D8-BAFB-43D4-B0E4-C04925AFAAA5}">
      <dsp:nvSpPr>
        <dsp:cNvPr id="0" name=""/>
        <dsp:cNvSpPr/>
      </dsp:nvSpPr>
      <dsp:spPr>
        <a:xfrm>
          <a:off x="1762757" y="826690"/>
          <a:ext cx="5965509" cy="1526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1523" tIns="161523" rIns="161523" bIns="161523" numCol="1" spcCol="1270" anchor="ctr" anchorCtr="0">
          <a:noAutofit/>
        </a:bodyPr>
        <a:lstStyle/>
        <a:p>
          <a:pPr marL="0" lvl="0" indent="0" algn="l" defTabSz="1111250">
            <a:lnSpc>
              <a:spcPct val="100000"/>
            </a:lnSpc>
            <a:spcBef>
              <a:spcPct val="0"/>
            </a:spcBef>
            <a:spcAft>
              <a:spcPct val="35000"/>
            </a:spcAft>
            <a:buNone/>
          </a:pPr>
          <a:r>
            <a:rPr lang="en-US" sz="2500" kern="1200"/>
            <a:t>Connect with perinatal social worker</a:t>
          </a:r>
        </a:p>
      </dsp:txBody>
      <dsp:txXfrm>
        <a:off x="1762757" y="826690"/>
        <a:ext cx="5965509" cy="1526197"/>
      </dsp:txXfrm>
    </dsp:sp>
    <dsp:sp modelId="{F534967E-FB45-4517-9295-0D69F81C81A3}">
      <dsp:nvSpPr>
        <dsp:cNvPr id="0" name=""/>
        <dsp:cNvSpPr/>
      </dsp:nvSpPr>
      <dsp:spPr>
        <a:xfrm>
          <a:off x="0" y="2734436"/>
          <a:ext cx="7728267" cy="152619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D61AC8-F0B2-4870-ACD8-6761E54B09B9}">
      <dsp:nvSpPr>
        <dsp:cNvPr id="0" name=""/>
        <dsp:cNvSpPr/>
      </dsp:nvSpPr>
      <dsp:spPr>
        <a:xfrm>
          <a:off x="461674" y="3077831"/>
          <a:ext cx="839408" cy="839408"/>
        </a:xfrm>
        <a:prstGeom prst="rect">
          <a:avLst/>
        </a:prstGeom>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9FA8715-0D46-467D-AC4C-2A6E0132BB2D}">
      <dsp:nvSpPr>
        <dsp:cNvPr id="0" name=""/>
        <dsp:cNvSpPr/>
      </dsp:nvSpPr>
      <dsp:spPr>
        <a:xfrm>
          <a:off x="1762757" y="2734436"/>
          <a:ext cx="5965509" cy="1526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1523" tIns="161523" rIns="161523" bIns="161523" numCol="1" spcCol="1270" anchor="ctr" anchorCtr="0">
          <a:noAutofit/>
        </a:bodyPr>
        <a:lstStyle/>
        <a:p>
          <a:pPr marL="0" lvl="0" indent="0" algn="l" defTabSz="1111250">
            <a:lnSpc>
              <a:spcPct val="100000"/>
            </a:lnSpc>
            <a:spcBef>
              <a:spcPct val="0"/>
            </a:spcBef>
            <a:spcAft>
              <a:spcPct val="35000"/>
            </a:spcAft>
            <a:buNone/>
          </a:pPr>
          <a:r>
            <a:rPr lang="en-US" sz="2500" kern="1200"/>
            <a:t>Head nurse at NICU</a:t>
          </a:r>
        </a:p>
      </dsp:txBody>
      <dsp:txXfrm>
        <a:off x="1762757" y="2734436"/>
        <a:ext cx="5965509" cy="152619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93BD4E-D3D7-469A-9D66-A6E15EEFB3EC}">
      <dsp:nvSpPr>
        <dsp:cNvPr id="0" name=""/>
        <dsp:cNvSpPr/>
      </dsp:nvSpPr>
      <dsp:spPr>
        <a:xfrm>
          <a:off x="0" y="621"/>
          <a:ext cx="7728267" cy="14531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B25FCD-948C-49E9-B213-54EAD179D8A8}">
      <dsp:nvSpPr>
        <dsp:cNvPr id="0" name=""/>
        <dsp:cNvSpPr/>
      </dsp:nvSpPr>
      <dsp:spPr>
        <a:xfrm>
          <a:off x="439582" y="327583"/>
          <a:ext cx="799241" cy="799241"/>
        </a:xfrm>
        <a:prstGeom prst="rect">
          <a:avLst/>
        </a:prstGeom>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36BCC47-46B6-48DB-924B-4B5872BDA75C}">
      <dsp:nvSpPr>
        <dsp:cNvPr id="0" name=""/>
        <dsp:cNvSpPr/>
      </dsp:nvSpPr>
      <dsp:spPr>
        <a:xfrm>
          <a:off x="1678407" y="621"/>
          <a:ext cx="6049859" cy="14531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793" tIns="153793" rIns="153793" bIns="153793" numCol="1" spcCol="1270" anchor="ctr" anchorCtr="0">
          <a:noAutofit/>
        </a:bodyPr>
        <a:lstStyle/>
        <a:p>
          <a:pPr marL="0" lvl="0" indent="0" algn="l" defTabSz="1111250">
            <a:lnSpc>
              <a:spcPct val="100000"/>
            </a:lnSpc>
            <a:spcBef>
              <a:spcPct val="0"/>
            </a:spcBef>
            <a:spcAft>
              <a:spcPct val="35000"/>
            </a:spcAft>
            <a:buNone/>
          </a:pPr>
          <a:r>
            <a:rPr lang="en-US" sz="2500" kern="1200"/>
            <a:t>Excel spreadsheet</a:t>
          </a:r>
        </a:p>
      </dsp:txBody>
      <dsp:txXfrm>
        <a:off x="1678407" y="621"/>
        <a:ext cx="6049859" cy="1453166"/>
      </dsp:txXfrm>
    </dsp:sp>
    <dsp:sp modelId="{CDC3EFE4-2260-414C-8255-8D8E941224B2}">
      <dsp:nvSpPr>
        <dsp:cNvPr id="0" name=""/>
        <dsp:cNvSpPr/>
      </dsp:nvSpPr>
      <dsp:spPr>
        <a:xfrm>
          <a:off x="0" y="1817078"/>
          <a:ext cx="7728267" cy="14531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6EE9D9-CCD5-40EB-8560-0E5D6F2389A0}">
      <dsp:nvSpPr>
        <dsp:cNvPr id="0" name=""/>
        <dsp:cNvSpPr/>
      </dsp:nvSpPr>
      <dsp:spPr>
        <a:xfrm>
          <a:off x="439582" y="2144041"/>
          <a:ext cx="799241" cy="799241"/>
        </a:xfrm>
        <a:prstGeom prst="rect">
          <a:avLst/>
        </a:prstGeom>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DC60D54-BB9D-4D38-90F5-D8EE1268A7F5}">
      <dsp:nvSpPr>
        <dsp:cNvPr id="0" name=""/>
        <dsp:cNvSpPr/>
      </dsp:nvSpPr>
      <dsp:spPr>
        <a:xfrm>
          <a:off x="1678407" y="1817078"/>
          <a:ext cx="6049859" cy="14531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793" tIns="153793" rIns="153793" bIns="153793" numCol="1" spcCol="1270" anchor="ctr" anchorCtr="0">
          <a:noAutofit/>
        </a:bodyPr>
        <a:lstStyle/>
        <a:p>
          <a:pPr marL="0" lvl="0" indent="0" algn="l" defTabSz="1111250">
            <a:lnSpc>
              <a:spcPct val="100000"/>
            </a:lnSpc>
            <a:spcBef>
              <a:spcPct val="0"/>
            </a:spcBef>
            <a:spcAft>
              <a:spcPct val="35000"/>
            </a:spcAft>
            <a:buNone/>
          </a:pPr>
          <a:r>
            <a:rPr lang="en-US" sz="2500" kern="1200"/>
            <a:t>Online database</a:t>
          </a:r>
        </a:p>
      </dsp:txBody>
      <dsp:txXfrm>
        <a:off x="1678407" y="1817078"/>
        <a:ext cx="6049859" cy="1453166"/>
      </dsp:txXfrm>
    </dsp:sp>
    <dsp:sp modelId="{2A2821B1-B944-42A7-B689-10741925E439}">
      <dsp:nvSpPr>
        <dsp:cNvPr id="0" name=""/>
        <dsp:cNvSpPr/>
      </dsp:nvSpPr>
      <dsp:spPr>
        <a:xfrm>
          <a:off x="0" y="3633536"/>
          <a:ext cx="7728267" cy="14531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DC38AF-205C-4DE1-BDB0-F91FF479A119}">
      <dsp:nvSpPr>
        <dsp:cNvPr id="0" name=""/>
        <dsp:cNvSpPr/>
      </dsp:nvSpPr>
      <dsp:spPr>
        <a:xfrm>
          <a:off x="439582" y="3960499"/>
          <a:ext cx="799241" cy="799241"/>
        </a:xfrm>
        <a:prstGeom prst="rect">
          <a:avLst/>
        </a:prstGeom>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C4FDCD5-AE97-44A6-8F1A-63DEA7590A5D}">
      <dsp:nvSpPr>
        <dsp:cNvPr id="0" name=""/>
        <dsp:cNvSpPr/>
      </dsp:nvSpPr>
      <dsp:spPr>
        <a:xfrm>
          <a:off x="1678407" y="3633536"/>
          <a:ext cx="6049859" cy="14531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793" tIns="153793" rIns="153793" bIns="153793" numCol="1" spcCol="1270" anchor="ctr" anchorCtr="0">
          <a:noAutofit/>
        </a:bodyPr>
        <a:lstStyle/>
        <a:p>
          <a:pPr marL="0" lvl="0" indent="0" algn="l" defTabSz="1111250">
            <a:lnSpc>
              <a:spcPct val="100000"/>
            </a:lnSpc>
            <a:spcBef>
              <a:spcPct val="0"/>
            </a:spcBef>
            <a:spcAft>
              <a:spcPct val="35000"/>
            </a:spcAft>
            <a:buNone/>
          </a:pPr>
          <a:r>
            <a:rPr lang="en-US" sz="2500" kern="1200"/>
            <a:t>Other tool</a:t>
          </a:r>
        </a:p>
      </dsp:txBody>
      <dsp:txXfrm>
        <a:off x="1678407" y="3633536"/>
        <a:ext cx="6049859" cy="145316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B9F397-8499-4E79-94C9-666B4675B747}">
      <dsp:nvSpPr>
        <dsp:cNvPr id="0" name=""/>
        <dsp:cNvSpPr/>
      </dsp:nvSpPr>
      <dsp:spPr>
        <a:xfrm>
          <a:off x="0" y="621"/>
          <a:ext cx="7728267" cy="14531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6D5A80-EEE1-4C40-8B4C-81C620B04584}">
      <dsp:nvSpPr>
        <dsp:cNvPr id="0" name=""/>
        <dsp:cNvSpPr/>
      </dsp:nvSpPr>
      <dsp:spPr>
        <a:xfrm>
          <a:off x="439582" y="327583"/>
          <a:ext cx="799241" cy="799241"/>
        </a:xfrm>
        <a:prstGeom prst="rect">
          <a:avLst/>
        </a:prstGeom>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42212C8-E752-40B6-B09F-580CA4F43470}">
      <dsp:nvSpPr>
        <dsp:cNvPr id="0" name=""/>
        <dsp:cNvSpPr/>
      </dsp:nvSpPr>
      <dsp:spPr>
        <a:xfrm>
          <a:off x="1678407" y="621"/>
          <a:ext cx="3477720" cy="14531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793" tIns="153793" rIns="153793" bIns="153793" numCol="1" spcCol="1270" anchor="ctr" anchorCtr="0">
          <a:noAutofit/>
        </a:bodyPr>
        <a:lstStyle/>
        <a:p>
          <a:pPr marL="0" lvl="0" indent="0" algn="l" defTabSz="1111250">
            <a:lnSpc>
              <a:spcPct val="100000"/>
            </a:lnSpc>
            <a:spcBef>
              <a:spcPct val="0"/>
            </a:spcBef>
            <a:spcAft>
              <a:spcPct val="35000"/>
            </a:spcAft>
            <a:buNone/>
          </a:pPr>
          <a:r>
            <a:rPr lang="en-US" sz="2500" kern="1200" dirty="0"/>
            <a:t>Audience of new and expectant parents</a:t>
          </a:r>
        </a:p>
      </dsp:txBody>
      <dsp:txXfrm>
        <a:off x="1678407" y="621"/>
        <a:ext cx="3477720" cy="1453166"/>
      </dsp:txXfrm>
    </dsp:sp>
    <dsp:sp modelId="{8B31A6E6-11CD-AD4C-80E1-36E2155049C6}">
      <dsp:nvSpPr>
        <dsp:cNvPr id="0" name=""/>
        <dsp:cNvSpPr/>
      </dsp:nvSpPr>
      <dsp:spPr>
        <a:xfrm>
          <a:off x="5156127" y="621"/>
          <a:ext cx="2572139" cy="14531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793" tIns="153793" rIns="153793" bIns="153793" numCol="1" spcCol="1270" anchor="ctr" anchorCtr="0">
          <a:noAutofit/>
        </a:bodyPr>
        <a:lstStyle/>
        <a:p>
          <a:pPr marL="0" lvl="0" indent="0" algn="l" defTabSz="622300">
            <a:lnSpc>
              <a:spcPct val="100000"/>
            </a:lnSpc>
            <a:spcBef>
              <a:spcPct val="0"/>
            </a:spcBef>
            <a:spcAft>
              <a:spcPct val="35000"/>
            </a:spcAft>
            <a:buNone/>
          </a:pPr>
          <a:r>
            <a:rPr lang="en-US" sz="1400" kern="1200" dirty="0"/>
            <a:t>Provide national resources</a:t>
          </a:r>
        </a:p>
        <a:p>
          <a:pPr marL="0" lvl="0" indent="0" algn="l" defTabSz="622300">
            <a:lnSpc>
              <a:spcPct val="100000"/>
            </a:lnSpc>
            <a:spcBef>
              <a:spcPct val="0"/>
            </a:spcBef>
            <a:spcAft>
              <a:spcPct val="35000"/>
            </a:spcAft>
            <a:buNone/>
          </a:pPr>
          <a:r>
            <a:rPr lang="en-US" sz="1400" kern="1200" dirty="0"/>
            <a:t>List the programs your organization offers new and expectant parents</a:t>
          </a:r>
        </a:p>
      </dsp:txBody>
      <dsp:txXfrm>
        <a:off x="5156127" y="621"/>
        <a:ext cx="2572139" cy="1453166"/>
      </dsp:txXfrm>
    </dsp:sp>
    <dsp:sp modelId="{D5CC5197-05D9-48EE-BAB7-D68CF70182BC}">
      <dsp:nvSpPr>
        <dsp:cNvPr id="0" name=""/>
        <dsp:cNvSpPr/>
      </dsp:nvSpPr>
      <dsp:spPr>
        <a:xfrm>
          <a:off x="0" y="1817078"/>
          <a:ext cx="7728267" cy="14531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BA471A-EAE8-4A39-BA87-EB5BDACAA5DC}">
      <dsp:nvSpPr>
        <dsp:cNvPr id="0" name=""/>
        <dsp:cNvSpPr/>
      </dsp:nvSpPr>
      <dsp:spPr>
        <a:xfrm>
          <a:off x="439582" y="2144041"/>
          <a:ext cx="799241" cy="799241"/>
        </a:xfrm>
        <a:prstGeom prst="rect">
          <a:avLst/>
        </a:prstGeom>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47B62A2-3C7B-41D1-98D0-065584315052}">
      <dsp:nvSpPr>
        <dsp:cNvPr id="0" name=""/>
        <dsp:cNvSpPr/>
      </dsp:nvSpPr>
      <dsp:spPr>
        <a:xfrm>
          <a:off x="1678407" y="1817078"/>
          <a:ext cx="3477720" cy="14531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793" tIns="153793" rIns="153793" bIns="153793" numCol="1" spcCol="1270" anchor="ctr" anchorCtr="0">
          <a:noAutofit/>
        </a:bodyPr>
        <a:lstStyle/>
        <a:p>
          <a:pPr marL="0" lvl="0" indent="0" algn="l" defTabSz="1111250">
            <a:lnSpc>
              <a:spcPct val="100000"/>
            </a:lnSpc>
            <a:spcBef>
              <a:spcPct val="0"/>
            </a:spcBef>
            <a:spcAft>
              <a:spcPct val="35000"/>
            </a:spcAft>
            <a:buNone/>
          </a:pPr>
          <a:r>
            <a:rPr lang="en-US" sz="2500" kern="1200" dirty="0"/>
            <a:t>Provider Audience</a:t>
          </a:r>
        </a:p>
      </dsp:txBody>
      <dsp:txXfrm>
        <a:off x="1678407" y="1817078"/>
        <a:ext cx="3477720" cy="1453166"/>
      </dsp:txXfrm>
    </dsp:sp>
    <dsp:sp modelId="{6747D0E9-3B30-DE4C-AF8A-6924C2A28C0E}">
      <dsp:nvSpPr>
        <dsp:cNvPr id="0" name=""/>
        <dsp:cNvSpPr/>
      </dsp:nvSpPr>
      <dsp:spPr>
        <a:xfrm>
          <a:off x="5156127" y="1817078"/>
          <a:ext cx="2572139" cy="14531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793" tIns="153793" rIns="153793" bIns="153793" numCol="1" spcCol="1270" anchor="ctr" anchorCtr="0">
          <a:noAutofit/>
        </a:bodyPr>
        <a:lstStyle/>
        <a:p>
          <a:pPr marL="0" lvl="0" indent="0" algn="l" defTabSz="622300">
            <a:lnSpc>
              <a:spcPct val="100000"/>
            </a:lnSpc>
            <a:spcBef>
              <a:spcPct val="0"/>
            </a:spcBef>
            <a:spcAft>
              <a:spcPct val="35000"/>
            </a:spcAft>
            <a:buNone/>
          </a:pPr>
          <a:r>
            <a:rPr lang="en-US" sz="1400" kern="1200" dirty="0"/>
            <a:t>Provide national resources</a:t>
          </a:r>
        </a:p>
        <a:p>
          <a:pPr marL="0" lvl="0" indent="0" algn="l" defTabSz="622300">
            <a:lnSpc>
              <a:spcPct val="100000"/>
            </a:lnSpc>
            <a:spcBef>
              <a:spcPct val="0"/>
            </a:spcBef>
            <a:spcAft>
              <a:spcPct val="35000"/>
            </a:spcAft>
            <a:buNone/>
          </a:pPr>
          <a:r>
            <a:rPr lang="en-US" sz="1400" kern="1200" dirty="0"/>
            <a:t>Contact information for presentations</a:t>
          </a:r>
        </a:p>
        <a:p>
          <a:pPr marL="0" lvl="0" indent="0" algn="l" defTabSz="622300">
            <a:lnSpc>
              <a:spcPct val="100000"/>
            </a:lnSpc>
            <a:spcBef>
              <a:spcPct val="0"/>
            </a:spcBef>
            <a:spcAft>
              <a:spcPct val="35000"/>
            </a:spcAft>
            <a:buNone/>
          </a:pPr>
          <a:r>
            <a:rPr lang="en-US" sz="1400" kern="1200" dirty="0"/>
            <a:t>Training resources</a:t>
          </a:r>
        </a:p>
      </dsp:txBody>
      <dsp:txXfrm>
        <a:off x="5156127" y="1817078"/>
        <a:ext cx="2572139" cy="1453166"/>
      </dsp:txXfrm>
    </dsp:sp>
    <dsp:sp modelId="{A6EE08BC-22C9-41A5-BF6C-1E671B8B103C}">
      <dsp:nvSpPr>
        <dsp:cNvPr id="0" name=""/>
        <dsp:cNvSpPr/>
      </dsp:nvSpPr>
      <dsp:spPr>
        <a:xfrm>
          <a:off x="0" y="3633536"/>
          <a:ext cx="7728267" cy="14531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C67A03-C7BE-4DDA-A974-23A3D7B51489}">
      <dsp:nvSpPr>
        <dsp:cNvPr id="0" name=""/>
        <dsp:cNvSpPr/>
      </dsp:nvSpPr>
      <dsp:spPr>
        <a:xfrm>
          <a:off x="439582" y="3960499"/>
          <a:ext cx="799241" cy="799241"/>
        </a:xfrm>
        <a:prstGeom prst="rect">
          <a:avLst/>
        </a:prstGeom>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B3B25FF-E683-45B4-8F10-518457B21A79}">
      <dsp:nvSpPr>
        <dsp:cNvPr id="0" name=""/>
        <dsp:cNvSpPr/>
      </dsp:nvSpPr>
      <dsp:spPr>
        <a:xfrm>
          <a:off x="1678407" y="3633536"/>
          <a:ext cx="3477720" cy="14531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793" tIns="153793" rIns="153793" bIns="153793" numCol="1" spcCol="1270" anchor="ctr" anchorCtr="0">
          <a:noAutofit/>
        </a:bodyPr>
        <a:lstStyle/>
        <a:p>
          <a:pPr marL="0" lvl="0" indent="0" algn="l" defTabSz="1111250">
            <a:lnSpc>
              <a:spcPct val="100000"/>
            </a:lnSpc>
            <a:spcBef>
              <a:spcPct val="0"/>
            </a:spcBef>
            <a:spcAft>
              <a:spcPct val="35000"/>
            </a:spcAft>
            <a:buNone/>
          </a:pPr>
          <a:r>
            <a:rPr lang="en-US" sz="2500" kern="1200" dirty="0"/>
            <a:t>Branding and name</a:t>
          </a:r>
        </a:p>
      </dsp:txBody>
      <dsp:txXfrm>
        <a:off x="1678407" y="3633536"/>
        <a:ext cx="3477720" cy="1453166"/>
      </dsp:txXfrm>
    </dsp:sp>
    <dsp:sp modelId="{0550D673-B9A6-524B-980C-5DF1AFC1C594}">
      <dsp:nvSpPr>
        <dsp:cNvPr id="0" name=""/>
        <dsp:cNvSpPr/>
      </dsp:nvSpPr>
      <dsp:spPr>
        <a:xfrm>
          <a:off x="5156127" y="3633536"/>
          <a:ext cx="2572139" cy="14531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793" tIns="153793" rIns="153793" bIns="153793" numCol="1" spcCol="1270" anchor="ctr" anchorCtr="0">
          <a:noAutofit/>
        </a:bodyPr>
        <a:lstStyle/>
        <a:p>
          <a:pPr marL="0" lvl="0" indent="0" algn="l" defTabSz="622300">
            <a:lnSpc>
              <a:spcPct val="100000"/>
            </a:lnSpc>
            <a:spcBef>
              <a:spcPct val="0"/>
            </a:spcBef>
            <a:spcAft>
              <a:spcPct val="35000"/>
            </a:spcAft>
            <a:buNone/>
          </a:pPr>
          <a:r>
            <a:rPr lang="en-US" sz="1400" kern="1200" dirty="0"/>
            <a:t>Convey professionalism</a:t>
          </a:r>
        </a:p>
      </dsp:txBody>
      <dsp:txXfrm>
        <a:off x="5156127" y="3633536"/>
        <a:ext cx="2572139" cy="1453166"/>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B9706A-20A5-CC47-9C4E-BDD323EC3ED0}" type="datetimeFigureOut">
              <a:rPr lang="en-US" smtClean="0"/>
              <a:t>5/27/20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DA5D2F-3DB7-7747-A31B-49326235EE51}" type="slidenum">
              <a:rPr lang="en-US" smtClean="0"/>
              <a:t>‹#›</a:t>
            </a:fld>
            <a:endParaRPr lang="en-US"/>
          </a:p>
        </p:txBody>
      </p:sp>
    </p:spTree>
    <p:extLst>
      <p:ext uri="{BB962C8B-B14F-4D97-AF65-F5344CB8AC3E}">
        <p14:creationId xmlns:p14="http://schemas.microsoft.com/office/powerpoint/2010/main" val="3244389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 can tell you that creating balanced resources is hard work to meet the needs of patients and navigate between the different stakeholders, but it is possible. Our program is part of the University of Kentucky’s Human Development Institute, which is a University Center for Excellence in Developmental Disabilities. This allows us to act as a middle ground between the different stakeholders, and as a university program, we’ve created a a rigorous academic editorial process to do this work.</a:t>
            </a:r>
          </a:p>
          <a:p>
            <a:r>
              <a:rPr lang="en-US" baseline="0" dirty="0"/>
              <a:t>We’ve constructed a checklist and template based on the research about the needs of patients and providers following a diagnosis.</a:t>
            </a:r>
          </a:p>
          <a:p>
            <a:r>
              <a:rPr lang="en-US" baseline="0" dirty="0"/>
              <a:t>We conduct a Literature Review of research about the different conditions, including psychosocial research. And in the cases of some rarer conditions, we end up having to do the quality of life psychosocial research if it has never been done before.</a:t>
            </a:r>
          </a:p>
          <a:p>
            <a:r>
              <a:rPr lang="en-US" baseline="0" dirty="0"/>
              <a:t>Once we create a draft, we submit it to the Genetic Conditions Consensus Group we have assembled that includes representatives of ACOG, ACMG, NSGC, AAP, the Association of University Centers on Disabilities, and national patient advocacy groups for each condition.</a:t>
            </a:r>
          </a:p>
          <a:p>
            <a:r>
              <a:rPr lang="en-US" baseline="0" dirty="0"/>
              <a:t>We undergo at least 2-3 edits with those representatives while at the same time organizing photo shoots that include a diverse representation of people with each condition. All of the photos are taken on location to reflect the interests and capabilities of the individuals.</a:t>
            </a:r>
          </a:p>
          <a:p>
            <a:r>
              <a:rPr lang="en-US" baseline="0" dirty="0"/>
              <a:t>We then undergo edits to reduce the grade level of the content—the hardest part, go through a final copy edit and submit the final version to all the respective organizations.</a:t>
            </a:r>
          </a:p>
          <a:p>
            <a:pPr marL="0" marR="0" indent="0" defTabSz="584200" eaLnBrk="1" fontAlgn="auto" latinLnBrk="0" hangingPunct="1">
              <a:lnSpc>
                <a:spcPct val="100000"/>
              </a:lnSpc>
              <a:spcBef>
                <a:spcPts val="0"/>
              </a:spcBef>
              <a:spcAft>
                <a:spcPts val="0"/>
              </a:spcAft>
              <a:buClrTx/>
              <a:buSzTx/>
              <a:buFontTx/>
              <a:buNone/>
              <a:tabLst/>
              <a:defRPr/>
            </a:pPr>
            <a:r>
              <a:rPr lang="en-US" baseline="0" dirty="0"/>
              <a:t>Once the final form is confirmed, we release the content in print form, as a web app, and then we translate as we have the funds to do it. Down syndrome is currently available in 9 languages and recommended by </a:t>
            </a:r>
            <a:r>
              <a:rPr lang="en-US" sz="2200" dirty="0">
                <a:effectLst/>
                <a:latin typeface="Lucida Grande"/>
                <a:ea typeface="Lucida Grande"/>
                <a:cs typeface="Lucida Grande"/>
                <a:sym typeface="Lucida Grande"/>
              </a:rPr>
              <a:t>NIH </a:t>
            </a:r>
            <a:r>
              <a:rPr lang="en-US" sz="2200" dirty="0" err="1">
                <a:effectLst/>
                <a:latin typeface="Lucida Grande"/>
                <a:ea typeface="Lucida Grande"/>
                <a:cs typeface="Lucida Grande"/>
                <a:sym typeface="Lucida Grande"/>
              </a:rPr>
              <a:t>HealthReach</a:t>
            </a:r>
            <a:r>
              <a:rPr lang="en-US" baseline="0" dirty="0"/>
              <a:t>.</a:t>
            </a:r>
          </a:p>
          <a:p>
            <a:pPr marL="0" marR="0" indent="0" defTabSz="584200" eaLnBrk="1" fontAlgn="auto" latinLnBrk="0" hangingPunct="1">
              <a:lnSpc>
                <a:spcPct val="100000"/>
              </a:lnSpc>
              <a:spcBef>
                <a:spcPts val="0"/>
              </a:spcBef>
              <a:spcAft>
                <a:spcPts val="0"/>
              </a:spcAft>
              <a:buClrTx/>
              <a:buSzTx/>
              <a:buFontTx/>
              <a:buNone/>
              <a:tabLst/>
              <a:defRPr/>
            </a:pPr>
            <a:r>
              <a:rPr lang="en-US" baseline="0" dirty="0"/>
              <a:t>We also disseminate the materials through direct mail and email, state public health departments, and collaborations with medical and patient advocacy organizations and some labs. </a:t>
            </a:r>
            <a:r>
              <a:rPr lang="en-US" dirty="0"/>
              <a:t>All of our materials are available free online,</a:t>
            </a:r>
            <a:r>
              <a:rPr lang="en-US" baseline="0" dirty="0"/>
              <a:t> and</a:t>
            </a:r>
            <a:r>
              <a:rPr lang="en-US" dirty="0"/>
              <a:t> people </a:t>
            </a:r>
            <a:r>
              <a:rPr lang="en-US" baseline="0" dirty="0"/>
              <a:t>can also request limited quantities of free printed materials as needed and through some state departments of public health. </a:t>
            </a:r>
          </a:p>
          <a:p>
            <a:pPr marL="0" marR="0" indent="0" defTabSz="584200" eaLnBrk="1" fontAlgn="auto" latinLnBrk="0" hangingPunct="1">
              <a:lnSpc>
                <a:spcPct val="100000"/>
              </a:lnSpc>
              <a:spcBef>
                <a:spcPts val="0"/>
              </a:spcBef>
              <a:spcAft>
                <a:spcPts val="0"/>
              </a:spcAft>
              <a:buClrTx/>
              <a:buSzTx/>
              <a:buFontTx/>
              <a:buNone/>
              <a:tabLst/>
              <a:defRPr/>
            </a:pPr>
            <a:endParaRPr lang="en-US" baseline="0" dirty="0"/>
          </a:p>
          <a:p>
            <a:r>
              <a:rPr lang="en-US" baseline="0" dirty="0"/>
              <a:t>We started this process with Down syndrome and then replicated it for Turner and Jacobsen syndrome, so we know it works, </a:t>
            </a:r>
          </a:p>
        </p:txBody>
      </p:sp>
    </p:spTree>
    <p:extLst>
      <p:ext uri="{BB962C8B-B14F-4D97-AF65-F5344CB8AC3E}">
        <p14:creationId xmlns:p14="http://schemas.microsoft.com/office/powerpoint/2010/main" val="3005556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46538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779569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31021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20616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182287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51226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bg2"/>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a:xfrm>
            <a:off x="262465" y="6356350"/>
            <a:ext cx="2743200" cy="365125"/>
          </a:xfrm>
          <a:prstGeom prst="rect">
            <a:avLst/>
          </a:prstGeom>
        </p:spPr>
        <p:txBody>
          <a:bodyPr/>
          <a:lstStyle>
            <a:lvl1pPr>
              <a:defRPr>
                <a:latin typeface="Arial" charset="0"/>
                <a:ea typeface="Arial" charset="0"/>
                <a:cs typeface="Arial" charset="0"/>
              </a:defRPr>
            </a:lvl1pPr>
          </a:lstStyle>
          <a:p>
            <a:fld id="{F952DE41-B9A6-F146-A750-E22E87666572}" type="datetimeFigureOut">
              <a:rPr lang="en-US" smtClean="0"/>
              <a:pPr/>
              <a:t>5/27/20</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90F0-9D4E-C745-8623-BAAFDDB0C5F8}" type="slidenum">
              <a:rPr lang="en-US" smtClean="0"/>
              <a:t>‹#›</a:t>
            </a:fld>
            <a:endParaRPr lang="en-US"/>
          </a:p>
        </p:txBody>
      </p:sp>
    </p:spTree>
    <p:extLst>
      <p:ext uri="{BB962C8B-B14F-4D97-AF65-F5344CB8AC3E}">
        <p14:creationId xmlns:p14="http://schemas.microsoft.com/office/powerpoint/2010/main" val="414009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C90F0-9D4E-C745-8623-BAAFDDB0C5F8}" type="slidenum">
              <a:rPr lang="en-US" smtClean="0"/>
              <a:t>‹#›</a:t>
            </a:fld>
            <a:endParaRPr lang="en-US"/>
          </a:p>
        </p:txBody>
      </p:sp>
    </p:spTree>
    <p:extLst>
      <p:ext uri="{BB962C8B-B14F-4D97-AF65-F5344CB8AC3E}">
        <p14:creationId xmlns:p14="http://schemas.microsoft.com/office/powerpoint/2010/main" val="2293409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C90F0-9D4E-C745-8623-BAAFDDB0C5F8}" type="slidenum">
              <a:rPr lang="en-US" smtClean="0"/>
              <a:t>‹#›</a:t>
            </a:fld>
            <a:endParaRPr lang="en-US"/>
          </a:p>
        </p:txBody>
      </p:sp>
    </p:spTree>
    <p:extLst>
      <p:ext uri="{BB962C8B-B14F-4D97-AF65-F5344CB8AC3E}">
        <p14:creationId xmlns:p14="http://schemas.microsoft.com/office/powerpoint/2010/main" val="305225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itle &amp; Subtitle">
    <p:spTree>
      <p:nvGrpSpPr>
        <p:cNvPr id="1" name=""/>
        <p:cNvGrpSpPr/>
        <p:nvPr/>
      </p:nvGrpSpPr>
      <p:grpSpPr>
        <a:xfrm>
          <a:off x="0" y="0"/>
          <a:ext cx="0" cy="0"/>
          <a:chOff x="0" y="0"/>
          <a:chExt cx="0" cy="0"/>
        </a:xfrm>
      </p:grpSpPr>
      <p:sp>
        <p:nvSpPr>
          <p:cNvPr id="8" name="Shape 8"/>
          <p:cNvSpPr>
            <a:spLocks noGrp="1"/>
          </p:cNvSpPr>
          <p:nvPr>
            <p:ph type="title"/>
          </p:nvPr>
        </p:nvSpPr>
        <p:spPr>
          <a:xfrm>
            <a:off x="333375" y="1437680"/>
            <a:ext cx="11525250" cy="2277070"/>
          </a:xfrm>
          <a:prstGeom prst="rect">
            <a:avLst/>
          </a:prstGeom>
        </p:spPr>
        <p:txBody>
          <a:bodyPr lIns="0" tIns="0" rIns="0" bIns="0" anchor="b"/>
          <a:lstStyle/>
          <a:p>
            <a:pPr lvl="0">
              <a:defRPr sz="1800" cap="none">
                <a:solidFill>
                  <a:srgbClr val="000000"/>
                </a:solidFill>
              </a:defRPr>
            </a:pPr>
            <a:r>
              <a:rPr sz="3375" cap="all" dirty="0">
                <a:solidFill>
                  <a:srgbClr val="535353"/>
                </a:solidFill>
              </a:rPr>
              <a:t>Title Text</a:t>
            </a:r>
          </a:p>
        </p:txBody>
      </p:sp>
      <p:sp>
        <p:nvSpPr>
          <p:cNvPr id="9" name="Shape 9"/>
          <p:cNvSpPr>
            <a:spLocks noGrp="1"/>
          </p:cNvSpPr>
          <p:nvPr>
            <p:ph type="body" idx="1"/>
          </p:nvPr>
        </p:nvSpPr>
        <p:spPr>
          <a:xfrm>
            <a:off x="333375" y="3705820"/>
            <a:ext cx="11525250" cy="910828"/>
          </a:xfrm>
          <a:prstGeom prst="rect">
            <a:avLst/>
          </a:prstGeom>
        </p:spPr>
        <p:txBody>
          <a:bodyPr lIns="0" tIns="0" rIns="0" bIns="0" anchor="t"/>
          <a:lstStyle>
            <a:lvl1pPr marL="0" indent="0" algn="ctr">
              <a:spcBef>
                <a:spcPts val="0"/>
              </a:spcBef>
              <a:buSzTx/>
              <a:buNone/>
            </a:lvl1pPr>
            <a:lvl2pPr marL="0" indent="0" algn="ctr">
              <a:spcBef>
                <a:spcPts val="0"/>
              </a:spcBef>
              <a:buSzTx/>
              <a:buNone/>
            </a:lvl2pPr>
            <a:lvl3pPr marL="0" indent="0" algn="ctr">
              <a:spcBef>
                <a:spcPts val="0"/>
              </a:spcBef>
              <a:buSzTx/>
              <a:buNone/>
            </a:lvl3pPr>
            <a:lvl4pPr marL="0" indent="0" algn="ctr">
              <a:spcBef>
                <a:spcPts val="0"/>
              </a:spcBef>
              <a:buSzTx/>
              <a:buNone/>
            </a:lvl4pPr>
            <a:lvl5pPr marL="0" indent="0" algn="ctr">
              <a:spcBef>
                <a:spcPts val="0"/>
              </a:spcBef>
              <a:buSzTx/>
              <a:buNone/>
            </a:lvl5pPr>
          </a:lstStyle>
          <a:p>
            <a:pPr lvl="0">
              <a:defRPr sz="1800">
                <a:solidFill>
                  <a:srgbClr val="000000"/>
                </a:solidFill>
              </a:defRPr>
            </a:pPr>
            <a:r>
              <a:rPr sz="2672" dirty="0">
                <a:solidFill>
                  <a:srgbClr val="535353"/>
                </a:solidFill>
              </a:rPr>
              <a:t>Body Level One</a:t>
            </a:r>
          </a:p>
          <a:p>
            <a:pPr lvl="1">
              <a:defRPr sz="1800">
                <a:solidFill>
                  <a:srgbClr val="000000"/>
                </a:solidFill>
              </a:defRPr>
            </a:pPr>
            <a:r>
              <a:rPr sz="2672" dirty="0">
                <a:solidFill>
                  <a:srgbClr val="535353"/>
                </a:solidFill>
              </a:rPr>
              <a:t>Body Level Two</a:t>
            </a:r>
          </a:p>
          <a:p>
            <a:pPr lvl="2">
              <a:defRPr sz="1800">
                <a:solidFill>
                  <a:srgbClr val="000000"/>
                </a:solidFill>
              </a:defRPr>
            </a:pPr>
            <a:r>
              <a:rPr sz="2672" dirty="0">
                <a:solidFill>
                  <a:srgbClr val="535353"/>
                </a:solidFill>
              </a:rPr>
              <a:t>Body Level Three</a:t>
            </a:r>
          </a:p>
          <a:p>
            <a:pPr lvl="3">
              <a:defRPr sz="1800">
                <a:solidFill>
                  <a:srgbClr val="000000"/>
                </a:solidFill>
              </a:defRPr>
            </a:pPr>
            <a:r>
              <a:rPr sz="2672" dirty="0">
                <a:solidFill>
                  <a:srgbClr val="535353"/>
                </a:solidFill>
              </a:rPr>
              <a:t>Body Level Four</a:t>
            </a:r>
          </a:p>
          <a:p>
            <a:pPr lvl="4">
              <a:defRPr sz="1800">
                <a:solidFill>
                  <a:srgbClr val="000000"/>
                </a:solidFill>
              </a:defRPr>
            </a:pPr>
            <a:r>
              <a:rPr sz="2672" dirty="0">
                <a:solidFill>
                  <a:srgbClr val="535353"/>
                </a:solidFill>
              </a:rPr>
              <a:t>Body Level Five</a:t>
            </a:r>
          </a:p>
        </p:txBody>
      </p:sp>
      <p:sp>
        <p:nvSpPr>
          <p:cNvPr id="10" name="Shape 10"/>
          <p:cNvSpPr>
            <a:spLocks noGrp="1"/>
          </p:cNvSpPr>
          <p:nvPr>
            <p:ph type="sldNum" sz="quarter" idx="2"/>
          </p:nvPr>
        </p:nvSpPr>
        <p:spPr>
          <a:prstGeom prst="rect">
            <a:avLst/>
          </a:prstGeom>
        </p:spPr>
        <p:txBody>
          <a:bodyPr/>
          <a:lstStyle/>
          <a:p>
            <a:pPr lvl="0"/>
            <a:fld id="{86CB4B4D-7CA3-9044-876B-883B54F8677D}" type="slidenum">
              <a:t>‹#›</a:t>
            </a:fld>
            <a:endParaRPr/>
          </a:p>
        </p:txBody>
      </p:sp>
    </p:spTree>
    <p:extLst>
      <p:ext uri="{BB962C8B-B14F-4D97-AF65-F5344CB8AC3E}">
        <p14:creationId xmlns:p14="http://schemas.microsoft.com/office/powerpoint/2010/main" val="352622165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C90F0-9D4E-C745-8623-BAAFDDB0C5F8}" type="slidenum">
              <a:rPr lang="en-US" smtClean="0"/>
              <a:t>‹#›</a:t>
            </a:fld>
            <a:endParaRPr lang="en-US"/>
          </a:p>
        </p:txBody>
      </p:sp>
    </p:spTree>
    <p:extLst>
      <p:ext uri="{BB962C8B-B14F-4D97-AF65-F5344CB8AC3E}">
        <p14:creationId xmlns:p14="http://schemas.microsoft.com/office/powerpoint/2010/main" val="1127724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90F0-9D4E-C745-8623-BAAFDDB0C5F8}" type="slidenum">
              <a:rPr lang="en-US" smtClean="0"/>
              <a:t>‹#›</a:t>
            </a:fld>
            <a:endParaRPr lang="en-US"/>
          </a:p>
        </p:txBody>
      </p:sp>
    </p:spTree>
    <p:extLst>
      <p:ext uri="{BB962C8B-B14F-4D97-AF65-F5344CB8AC3E}">
        <p14:creationId xmlns:p14="http://schemas.microsoft.com/office/powerpoint/2010/main" val="2207578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AAEC90F0-9D4E-C745-8623-BAAFDDB0C5F8}" type="slidenum">
              <a:rPr lang="en-US" smtClean="0"/>
              <a:t>‹#›</a:t>
            </a:fld>
            <a:endParaRPr lang="en-US"/>
          </a:p>
        </p:txBody>
      </p:sp>
    </p:spTree>
    <p:extLst>
      <p:ext uri="{BB962C8B-B14F-4D97-AF65-F5344CB8AC3E}">
        <p14:creationId xmlns:p14="http://schemas.microsoft.com/office/powerpoint/2010/main" val="2327406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AAEC90F0-9D4E-C745-8623-BAAFDDB0C5F8}" type="slidenum">
              <a:rPr lang="en-US" smtClean="0"/>
              <a:t>‹#›</a:t>
            </a:fld>
            <a:endParaRPr lang="en-US"/>
          </a:p>
        </p:txBody>
      </p:sp>
    </p:spTree>
    <p:extLst>
      <p:ext uri="{BB962C8B-B14F-4D97-AF65-F5344CB8AC3E}">
        <p14:creationId xmlns:p14="http://schemas.microsoft.com/office/powerpoint/2010/main" val="2092383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AAEC90F0-9D4E-C745-8623-BAAFDDB0C5F8}" type="slidenum">
              <a:rPr lang="en-US" smtClean="0"/>
              <a:t>‹#›</a:t>
            </a:fld>
            <a:endParaRPr lang="en-US"/>
          </a:p>
        </p:txBody>
      </p:sp>
    </p:spTree>
    <p:extLst>
      <p:ext uri="{BB962C8B-B14F-4D97-AF65-F5344CB8AC3E}">
        <p14:creationId xmlns:p14="http://schemas.microsoft.com/office/powerpoint/2010/main" val="2753506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90F0-9D4E-C745-8623-BAAFDDB0C5F8}" type="slidenum">
              <a:rPr lang="en-US" smtClean="0"/>
              <a:t>‹#›</a:t>
            </a:fld>
            <a:endParaRPr lang="en-US"/>
          </a:p>
        </p:txBody>
      </p:sp>
    </p:spTree>
    <p:extLst>
      <p:ext uri="{BB962C8B-B14F-4D97-AF65-F5344CB8AC3E}">
        <p14:creationId xmlns:p14="http://schemas.microsoft.com/office/powerpoint/2010/main" val="493624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AAEC90F0-9D4E-C745-8623-BAAFDDB0C5F8}" type="slidenum">
              <a:rPr lang="en-US" smtClean="0"/>
              <a:t>‹#›</a:t>
            </a:fld>
            <a:endParaRPr lang="en-US"/>
          </a:p>
        </p:txBody>
      </p:sp>
    </p:spTree>
    <p:extLst>
      <p:ext uri="{BB962C8B-B14F-4D97-AF65-F5344CB8AC3E}">
        <p14:creationId xmlns:p14="http://schemas.microsoft.com/office/powerpoint/2010/main" val="557788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Footer Placeholder 8"/>
          <p:cNvSpPr>
            <a:spLocks noGrp="1"/>
          </p:cNvSpPr>
          <p:nvPr>
            <p:ph type="ftr" sz="quarter" idx="11"/>
          </p:nvPr>
        </p:nvSpPr>
        <p:spPr>
          <a:xfrm>
            <a:off x="3499101" y="6356350"/>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AAEC90F0-9D4E-C745-8623-BAAFDDB0C5F8}" type="slidenum">
              <a:rPr lang="en-US" smtClean="0"/>
              <a:t>‹#›</a:t>
            </a:fld>
            <a:endParaRPr lang="en-US"/>
          </a:p>
        </p:txBody>
      </p:sp>
    </p:spTree>
    <p:extLst>
      <p:ext uri="{BB962C8B-B14F-4D97-AF65-F5344CB8AC3E}">
        <p14:creationId xmlns:p14="http://schemas.microsoft.com/office/powerpoint/2010/main" val="3204426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6099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dirty="0"/>
              <a:t>Click to edit Master title style</a:t>
            </a:r>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2"/>
                </a:solidFill>
                <a:latin typeface="Arial" charset="0"/>
                <a:ea typeface="Arial" charset="0"/>
                <a:cs typeface="Arial" charset="0"/>
              </a:defRPr>
            </a:lvl1pPr>
          </a:lstStyle>
          <a:p>
            <a:r>
              <a:rPr lang="en-US" dirty="0" err="1"/>
              <a:t>Lettercase</a:t>
            </a:r>
            <a:r>
              <a:rPr lang="en-US" dirty="0"/>
              <a:t> National Center for Prenatal and Postnatal Resources</a:t>
            </a:r>
          </a:p>
        </p:txBody>
      </p:sp>
      <p:sp>
        <p:nvSpPr>
          <p:cNvPr id="6" name="Slide Number Placeholder 5"/>
          <p:cNvSpPr>
            <a:spLocks noGrp="1"/>
          </p:cNvSpPr>
          <p:nvPr>
            <p:ph type="sldNum" sz="quarter" idx="4"/>
          </p:nvPr>
        </p:nvSpPr>
        <p:spPr>
          <a:xfrm>
            <a:off x="10284937" y="6356349"/>
            <a:ext cx="1530927" cy="365125"/>
          </a:xfrm>
          <a:prstGeom prst="rect">
            <a:avLst/>
          </a:prstGeom>
        </p:spPr>
        <p:txBody>
          <a:bodyPr vert="horz" lIns="91440" tIns="45720" rIns="91440" bIns="45720" rtlCol="0" anchor="ctr"/>
          <a:lstStyle>
            <a:lvl1pPr algn="r">
              <a:defRPr sz="1200" b="1" i="0">
                <a:solidFill>
                  <a:schemeClr val="accent1"/>
                </a:solidFill>
                <a:latin typeface="Archer Bold" charset="0"/>
              </a:defRPr>
            </a:lvl1pPr>
          </a:lstStyle>
          <a:p>
            <a:fld id="{AAEC90F0-9D4E-C745-8623-BAAFDDB0C5F8}" type="slidenum">
              <a:rPr lang="en-US" smtClean="0"/>
              <a:pPr/>
              <a:t>‹#›</a:t>
            </a:fld>
            <a:endParaRPr lang="en-US" dirty="0"/>
          </a:p>
        </p:txBody>
      </p:sp>
      <p:pic>
        <p:nvPicPr>
          <p:cNvPr id="10" name="Picture 9">
            <a:extLst>
              <a:ext uri="{FF2B5EF4-FFF2-40B4-BE49-F238E27FC236}">
                <a16:creationId xmlns:a16="http://schemas.microsoft.com/office/drawing/2014/main" id="{1DDAA1A6-F202-3747-8DAF-77A6D59C7C83}"/>
              </a:ext>
            </a:extLst>
          </p:cNvPr>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376136" y="6147971"/>
            <a:ext cx="1920367" cy="573503"/>
          </a:xfrm>
          <a:prstGeom prst="rect">
            <a:avLst/>
          </a:prstGeom>
        </p:spPr>
      </p:pic>
    </p:spTree>
    <p:extLst>
      <p:ext uri="{BB962C8B-B14F-4D97-AF65-F5344CB8AC3E}">
        <p14:creationId xmlns:p14="http://schemas.microsoft.com/office/powerpoint/2010/main" val="3798735421"/>
      </p:ext>
    </p:extLst>
  </p:cSld>
  <p:clrMap bg1="lt1" tx1="dk1" bg2="lt2" tx2="dk2" accent1="accent1" accent2="accent2" accent3="accent3" accent4="accent4" accent5="accent5" accent6="accent6" hlink="hlink" folHlink="folHlink"/>
  <p:sldLayoutIdLst>
    <p:sldLayoutId id="2147484064" r:id="rId1"/>
    <p:sldLayoutId id="2147484065" r:id="rId2"/>
    <p:sldLayoutId id="2147484066" r:id="rId3"/>
    <p:sldLayoutId id="2147484067" r:id="rId4"/>
    <p:sldLayoutId id="2147484068" r:id="rId5"/>
    <p:sldLayoutId id="2147484069" r:id="rId6"/>
    <p:sldLayoutId id="2147484070" r:id="rId7"/>
    <p:sldLayoutId id="2147484071" r:id="rId8"/>
    <p:sldLayoutId id="2147484072" r:id="rId9"/>
    <p:sldLayoutId id="2147484073" r:id="rId10"/>
    <p:sldLayoutId id="2147484074" r:id="rId11"/>
    <p:sldLayoutId id="2147484075" r:id="rId12"/>
  </p:sldLayoutIdLst>
  <p:txStyles>
    <p:titleStyle>
      <a:lvl1pPr algn="l" defTabSz="914400" rtl="0" eaLnBrk="1" latinLnBrk="0" hangingPunct="1">
        <a:lnSpc>
          <a:spcPct val="90000"/>
        </a:lnSpc>
        <a:spcBef>
          <a:spcPct val="0"/>
        </a:spcBef>
        <a:buNone/>
        <a:defRPr sz="3600" b="1" i="0" kern="1200" spc="-60" baseline="0">
          <a:solidFill>
            <a:srgbClr val="FFFFFF"/>
          </a:solidFill>
          <a:latin typeface="Archer" charset="0"/>
          <a:ea typeface="Archer" charset="0"/>
          <a:cs typeface="Archer" charset="0"/>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solidFill>
          <a:latin typeface="Arial" charset="0"/>
          <a:ea typeface="Arial" charset="0"/>
          <a:cs typeface="Arial" charset="0"/>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solidFill>
          <a:latin typeface="Arial" charset="0"/>
          <a:ea typeface="Arial" charset="0"/>
          <a:cs typeface="Arial" charset="0"/>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solidFill>
          <a:latin typeface="Arial" charset="0"/>
          <a:ea typeface="Arial" charset="0"/>
          <a:cs typeface="Arial" charset="0"/>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solidFill>
          <a:latin typeface="Arial" charset="0"/>
          <a:ea typeface="Arial" charset="0"/>
          <a:cs typeface="Arial" charset="0"/>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stephaniem@lettercase.org"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hyperlink" Target="https://twitter.com/lettercase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45D08-C462-6643-A9DA-D5F5D63EE553}"/>
              </a:ext>
            </a:extLst>
          </p:cNvPr>
          <p:cNvSpPr>
            <a:spLocks noGrp="1"/>
          </p:cNvSpPr>
          <p:nvPr>
            <p:ph type="ctrTitle"/>
          </p:nvPr>
        </p:nvSpPr>
        <p:spPr/>
        <p:txBody>
          <a:bodyPr/>
          <a:lstStyle/>
          <a:p>
            <a:r>
              <a:rPr lang="en-US" dirty="0"/>
              <a:t>Prenatal Outreach Representative Program</a:t>
            </a:r>
          </a:p>
        </p:txBody>
      </p:sp>
      <p:sp>
        <p:nvSpPr>
          <p:cNvPr id="3" name="Subtitle 2">
            <a:extLst>
              <a:ext uri="{FF2B5EF4-FFF2-40B4-BE49-F238E27FC236}">
                <a16:creationId xmlns:a16="http://schemas.microsoft.com/office/drawing/2014/main" id="{153DF565-3E9F-7E4F-AFCC-30E5852FF732}"/>
              </a:ext>
            </a:extLst>
          </p:cNvPr>
          <p:cNvSpPr>
            <a:spLocks noGrp="1"/>
          </p:cNvSpPr>
          <p:nvPr>
            <p:ph type="subTitle" idx="1"/>
          </p:nvPr>
        </p:nvSpPr>
        <p:spPr/>
        <p:txBody>
          <a:bodyPr/>
          <a:lstStyle/>
          <a:p>
            <a:r>
              <a:rPr lang="en-US" dirty="0"/>
              <a:t>Developing Your Medical Outreach Plan</a:t>
            </a:r>
          </a:p>
        </p:txBody>
      </p:sp>
    </p:spTree>
    <p:extLst>
      <p:ext uri="{BB962C8B-B14F-4D97-AF65-F5344CB8AC3E}">
        <p14:creationId xmlns:p14="http://schemas.microsoft.com/office/powerpoint/2010/main" val="17683980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1" name="Rectangle 1">
            <a:extLst>
              <a:ext uri="{FF2B5EF4-FFF2-40B4-BE49-F238E27FC236}">
                <a16:creationId xmlns:a16="http://schemas.microsoft.com/office/drawing/2014/main" id="{705FDBCA-A547-384C-B563-71BB6718E9C5}"/>
              </a:ext>
            </a:extLst>
          </p:cNvPr>
          <p:cNvSpPr>
            <a:spLocks noGrp="1" noChangeArrowheads="1"/>
          </p:cNvSpPr>
          <p:nvPr>
            <p:ph type="title"/>
          </p:nvPr>
        </p:nvSpPr>
        <p:spPr>
          <a:xfrm>
            <a:off x="252919" y="1123837"/>
            <a:ext cx="2947482" cy="4601183"/>
          </a:xfrm>
        </p:spPr>
        <p:txBody>
          <a:bodyPr>
            <a:normAutofit fontScale="90000"/>
          </a:bodyPr>
          <a:lstStyle/>
          <a:p>
            <a:r>
              <a:rPr lang="en-US" dirty="0"/>
              <a:t>Identify Maternal Fetal Medicine Specialists and Genetic Counselors who serve your region</a:t>
            </a:r>
            <a:br>
              <a:rPr lang="en-US" altLang="en-US" dirty="0"/>
            </a:br>
            <a:endParaRPr lang="en-US" altLang="en-US" dirty="0"/>
          </a:p>
        </p:txBody>
      </p:sp>
      <p:graphicFrame>
        <p:nvGraphicFramePr>
          <p:cNvPr id="51204" name="Rectangle 2">
            <a:extLst>
              <a:ext uri="{FF2B5EF4-FFF2-40B4-BE49-F238E27FC236}">
                <a16:creationId xmlns:a16="http://schemas.microsoft.com/office/drawing/2014/main" id="{58FA2298-6DFB-48EB-9827-38B1B32EA8BC}"/>
              </a:ext>
            </a:extLst>
          </p:cNvPr>
          <p:cNvGraphicFramePr>
            <a:graphicFrameLocks noGrp="1"/>
          </p:cNvGraphicFramePr>
          <p:nvPr>
            <p:ph idx="1"/>
            <p:extLst>
              <p:ext uri="{D42A27DB-BD31-4B8C-83A1-F6EECF244321}">
                <p14:modId xmlns:p14="http://schemas.microsoft.com/office/powerpoint/2010/main" val="1908224138"/>
              </p:ext>
            </p:extLst>
          </p:nvPr>
        </p:nvGraphicFramePr>
        <p:xfrm>
          <a:off x="3759896" y="885459"/>
          <a:ext cx="7728267" cy="5087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584079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1" name="Rectangle 1">
            <a:extLst>
              <a:ext uri="{FF2B5EF4-FFF2-40B4-BE49-F238E27FC236}">
                <a16:creationId xmlns:a16="http://schemas.microsoft.com/office/drawing/2014/main" id="{705FDBCA-A547-384C-B563-71BB6718E9C5}"/>
              </a:ext>
            </a:extLst>
          </p:cNvPr>
          <p:cNvSpPr>
            <a:spLocks noGrp="1" noChangeArrowheads="1"/>
          </p:cNvSpPr>
          <p:nvPr>
            <p:ph type="title"/>
          </p:nvPr>
        </p:nvSpPr>
        <p:spPr>
          <a:xfrm>
            <a:off x="252919" y="1123837"/>
            <a:ext cx="2947482" cy="4601183"/>
          </a:xfrm>
        </p:spPr>
        <p:txBody>
          <a:bodyPr>
            <a:normAutofit/>
          </a:bodyPr>
          <a:lstStyle/>
          <a:p>
            <a:r>
              <a:rPr lang="en-US" dirty="0"/>
              <a:t>Identify and connect with the largest birthing hospitals in your area</a:t>
            </a:r>
            <a:br>
              <a:rPr lang="en-US" altLang="en-US" dirty="0"/>
            </a:br>
            <a:endParaRPr lang="en-US" altLang="en-US" dirty="0"/>
          </a:p>
        </p:txBody>
      </p:sp>
      <p:graphicFrame>
        <p:nvGraphicFramePr>
          <p:cNvPr id="51204" name="Rectangle 2">
            <a:extLst>
              <a:ext uri="{FF2B5EF4-FFF2-40B4-BE49-F238E27FC236}">
                <a16:creationId xmlns:a16="http://schemas.microsoft.com/office/drawing/2014/main" id="{58FA2298-6DFB-48EB-9827-38B1B32EA8BC}"/>
              </a:ext>
            </a:extLst>
          </p:cNvPr>
          <p:cNvGraphicFramePr>
            <a:graphicFrameLocks noGrp="1"/>
          </p:cNvGraphicFramePr>
          <p:nvPr>
            <p:ph idx="1"/>
            <p:extLst>
              <p:ext uri="{D42A27DB-BD31-4B8C-83A1-F6EECF244321}">
                <p14:modId xmlns:p14="http://schemas.microsoft.com/office/powerpoint/2010/main" val="4147510247"/>
              </p:ext>
            </p:extLst>
          </p:nvPr>
        </p:nvGraphicFramePr>
        <p:xfrm>
          <a:off x="3759896" y="885459"/>
          <a:ext cx="7728267" cy="5087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592821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 name="Rectangle 69">
            <a:extLst>
              <a:ext uri="{FF2B5EF4-FFF2-40B4-BE49-F238E27FC236}">
                <a16:creationId xmlns:a16="http://schemas.microsoft.com/office/drawing/2014/main" id="{C162DF2A-64D1-4AA9-BA42-8A4063EAD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 name="Rectangle 71">
            <a:extLst>
              <a:ext uri="{FF2B5EF4-FFF2-40B4-BE49-F238E27FC236}">
                <a16:creationId xmlns:a16="http://schemas.microsoft.com/office/drawing/2014/main" id="{5D7C1373-63AF-4A75-909E-990E0535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74" name="Rectangle 73">
            <a:extLst>
              <a:ext uri="{FF2B5EF4-FFF2-40B4-BE49-F238E27FC236}">
                <a16:creationId xmlns:a16="http://schemas.microsoft.com/office/drawing/2014/main" id="{827C386B-FBEE-434F-B519-2A935AF426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201" name="Rectangle 1">
            <a:extLst>
              <a:ext uri="{FF2B5EF4-FFF2-40B4-BE49-F238E27FC236}">
                <a16:creationId xmlns:a16="http://schemas.microsoft.com/office/drawing/2014/main" id="{705FDBCA-A547-384C-B563-71BB6718E9C5}"/>
              </a:ext>
            </a:extLst>
          </p:cNvPr>
          <p:cNvSpPr>
            <a:spLocks noGrp="1" noChangeArrowheads="1"/>
          </p:cNvSpPr>
          <p:nvPr>
            <p:ph type="title"/>
          </p:nvPr>
        </p:nvSpPr>
        <p:spPr>
          <a:xfrm>
            <a:off x="1516351" y="772833"/>
            <a:ext cx="6597678" cy="3840384"/>
          </a:xfrm>
        </p:spPr>
        <p:txBody>
          <a:bodyPr vert="horz" lIns="91440" tIns="45720" rIns="91440" bIns="45720" rtlCol="0" anchor="b">
            <a:normAutofit/>
          </a:bodyPr>
          <a:lstStyle/>
          <a:p>
            <a:r>
              <a:rPr lang="en-US" sz="6000" spc="-100">
                <a:solidFill>
                  <a:schemeClr val="tx1"/>
                </a:solidFill>
                <a:latin typeface="+mj-lt"/>
                <a:ea typeface="+mj-ea"/>
                <a:cs typeface="+mj-cs"/>
              </a:rPr>
              <a:t>Understand your Down Syndrome Information Act</a:t>
            </a:r>
            <a:endParaRPr lang="en-US" altLang="en-US" sz="6000" spc="-100">
              <a:solidFill>
                <a:schemeClr val="tx1"/>
              </a:solidFill>
              <a:latin typeface="+mj-lt"/>
              <a:ea typeface="+mj-ea"/>
              <a:cs typeface="+mj-cs"/>
            </a:endParaRPr>
          </a:p>
        </p:txBody>
      </p:sp>
      <p:sp>
        <p:nvSpPr>
          <p:cNvPr id="3" name="Content Placeholder 2">
            <a:extLst>
              <a:ext uri="{FF2B5EF4-FFF2-40B4-BE49-F238E27FC236}">
                <a16:creationId xmlns:a16="http://schemas.microsoft.com/office/drawing/2014/main" id="{4F1638B7-4557-E44F-8C22-592E0F9FF630}"/>
              </a:ext>
            </a:extLst>
          </p:cNvPr>
          <p:cNvSpPr>
            <a:spLocks noGrp="1"/>
          </p:cNvSpPr>
          <p:nvPr>
            <p:ph idx="1"/>
          </p:nvPr>
        </p:nvSpPr>
        <p:spPr>
          <a:xfrm>
            <a:off x="1524009" y="4613218"/>
            <a:ext cx="6590020" cy="1490566"/>
          </a:xfrm>
        </p:spPr>
        <p:txBody>
          <a:bodyPr vert="horz" lIns="91440" tIns="45720" rIns="91440" bIns="45720" rtlCol="0" anchor="t">
            <a:normAutofit/>
          </a:bodyPr>
          <a:lstStyle/>
          <a:p>
            <a:pPr marL="0" indent="0">
              <a:buNone/>
            </a:pPr>
            <a:r>
              <a:rPr lang="en-US" sz="3200" dirty="0">
                <a:solidFill>
                  <a:schemeClr val="accent1"/>
                </a:solidFill>
                <a:latin typeface="+mn-lt"/>
                <a:ea typeface="+mn-ea"/>
                <a:cs typeface="+mn-cs"/>
              </a:rPr>
              <a:t>https://</a:t>
            </a:r>
            <a:r>
              <a:rPr lang="en-US" sz="3200" dirty="0" err="1">
                <a:solidFill>
                  <a:schemeClr val="accent1"/>
                </a:solidFill>
                <a:latin typeface="+mn-lt"/>
                <a:ea typeface="+mn-ea"/>
                <a:cs typeface="+mn-cs"/>
              </a:rPr>
              <a:t>www.lettercase.org</a:t>
            </a:r>
            <a:r>
              <a:rPr lang="en-US" sz="3200" dirty="0">
                <a:solidFill>
                  <a:schemeClr val="accent1"/>
                </a:solidFill>
                <a:latin typeface="+mn-lt"/>
                <a:ea typeface="+mn-ea"/>
                <a:cs typeface="+mn-cs"/>
              </a:rPr>
              <a:t>/issues/state-laws/</a:t>
            </a:r>
          </a:p>
        </p:txBody>
      </p:sp>
      <p:sp>
        <p:nvSpPr>
          <p:cNvPr id="76" name="Rectangle 75">
            <a:extLst>
              <a:ext uri="{FF2B5EF4-FFF2-40B4-BE49-F238E27FC236}">
                <a16:creationId xmlns:a16="http://schemas.microsoft.com/office/drawing/2014/main" id="{66085C62-ADF2-4CC0-B14D-F4B678F116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72832"/>
            <a:ext cx="1194619"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Rectangle 77">
            <a:extLst>
              <a:ext uri="{FF2B5EF4-FFF2-40B4-BE49-F238E27FC236}">
                <a16:creationId xmlns:a16="http://schemas.microsoft.com/office/drawing/2014/main" id="{034EF5D1-2322-4C79-BA38-EDD477732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16784" y="758952"/>
            <a:ext cx="278312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63813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03" name="Rectangle 69">
            <a:extLst>
              <a:ext uri="{FF2B5EF4-FFF2-40B4-BE49-F238E27FC236}">
                <a16:creationId xmlns:a16="http://schemas.microsoft.com/office/drawing/2014/main" id="{9AAD8036-96D8-496C-8006-37ACA5AD86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04" name="Rectangle 71">
            <a:extLst>
              <a:ext uri="{FF2B5EF4-FFF2-40B4-BE49-F238E27FC236}">
                <a16:creationId xmlns:a16="http://schemas.microsoft.com/office/drawing/2014/main" id="{24A4CBA9-3463-4C65-BF46-6B6C50E7F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42856" y="757325"/>
            <a:ext cx="3549144" cy="5329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01" name="Rectangle 1">
            <a:extLst>
              <a:ext uri="{FF2B5EF4-FFF2-40B4-BE49-F238E27FC236}">
                <a16:creationId xmlns:a16="http://schemas.microsoft.com/office/drawing/2014/main" id="{705FDBCA-A547-384C-B563-71BB6718E9C5}"/>
              </a:ext>
            </a:extLst>
          </p:cNvPr>
          <p:cNvSpPr>
            <a:spLocks noGrp="1" noChangeArrowheads="1"/>
          </p:cNvSpPr>
          <p:nvPr>
            <p:ph type="title"/>
          </p:nvPr>
        </p:nvSpPr>
        <p:spPr>
          <a:xfrm>
            <a:off x="8895775" y="1123837"/>
            <a:ext cx="2947482" cy="4601183"/>
          </a:xfrm>
        </p:spPr>
        <p:txBody>
          <a:bodyPr>
            <a:normAutofit/>
          </a:bodyPr>
          <a:lstStyle/>
          <a:p>
            <a:pPr lvl="0"/>
            <a:r>
              <a:rPr lang="en-US"/>
              <a:t>Identify and collaborate with medical allies in your area</a:t>
            </a:r>
            <a:endParaRPr lang="en-US" dirty="0"/>
          </a:p>
        </p:txBody>
      </p:sp>
      <p:sp>
        <p:nvSpPr>
          <p:cNvPr id="74" name="Rectangle 73">
            <a:extLst>
              <a:ext uri="{FF2B5EF4-FFF2-40B4-BE49-F238E27FC236}">
                <a16:creationId xmlns:a16="http://schemas.microsoft.com/office/drawing/2014/main" id="{2DCEED6C-D39C-40AA-B89E-52C3FA5A7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9" name="Group 3">
            <a:extLst>
              <a:ext uri="{FF2B5EF4-FFF2-40B4-BE49-F238E27FC236}">
                <a16:creationId xmlns:a16="http://schemas.microsoft.com/office/drawing/2014/main" id="{088ED7D9-39B7-3541-B3A6-82575CAE3EEF}"/>
              </a:ext>
            </a:extLst>
          </p:cNvPr>
          <p:cNvGrpSpPr>
            <a:grpSpLocks/>
          </p:cNvGrpSpPr>
          <p:nvPr/>
        </p:nvGrpSpPr>
        <p:grpSpPr bwMode="auto">
          <a:xfrm>
            <a:off x="866647" y="1278364"/>
            <a:ext cx="7293610" cy="4352809"/>
            <a:chOff x="0" y="0"/>
            <a:chExt cx="5496" cy="3280"/>
          </a:xfrm>
        </p:grpSpPr>
        <p:pic>
          <p:nvPicPr>
            <p:cNvPr id="10" name="Picture 1">
              <a:extLst>
                <a:ext uri="{FF2B5EF4-FFF2-40B4-BE49-F238E27FC236}">
                  <a16:creationId xmlns:a16="http://schemas.microsoft.com/office/drawing/2014/main" id="{760E61C1-4644-A54C-9030-71AE63104B6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08" y="200"/>
              <a:ext cx="2488" cy="2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11" name="Picture 2">
              <a:extLst>
                <a:ext uri="{FF2B5EF4-FFF2-40B4-BE49-F238E27FC236}">
                  <a16:creationId xmlns:a16="http://schemas.microsoft.com/office/drawing/2014/main" id="{326123F6-9EAA-C44D-8E6F-208989A21A12}"/>
                </a:ext>
              </a:extLst>
            </p:cNvPr>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5496" cy="3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grpSp>
    </p:spTree>
    <p:extLst>
      <p:ext uri="{BB962C8B-B14F-4D97-AF65-F5344CB8AC3E}">
        <p14:creationId xmlns:p14="http://schemas.microsoft.com/office/powerpoint/2010/main" val="21252524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 name="Rectangle 69">
            <a:extLst>
              <a:ext uri="{FF2B5EF4-FFF2-40B4-BE49-F238E27FC236}">
                <a16:creationId xmlns:a16="http://schemas.microsoft.com/office/drawing/2014/main" id="{C162DF2A-64D1-4AA9-BA42-8A4063EAD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 name="Rectangle 71">
            <a:extLst>
              <a:ext uri="{FF2B5EF4-FFF2-40B4-BE49-F238E27FC236}">
                <a16:creationId xmlns:a16="http://schemas.microsoft.com/office/drawing/2014/main" id="{5D7C1373-63AF-4A75-909E-990E0535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74" name="Rectangle 73">
            <a:extLst>
              <a:ext uri="{FF2B5EF4-FFF2-40B4-BE49-F238E27FC236}">
                <a16:creationId xmlns:a16="http://schemas.microsoft.com/office/drawing/2014/main" id="{2F4AD318-2FB6-4C6E-931E-58E404FA1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Freeform: Shape 75">
            <a:extLst>
              <a:ext uri="{FF2B5EF4-FFF2-40B4-BE49-F238E27FC236}">
                <a16:creationId xmlns:a16="http://schemas.microsoft.com/office/drawing/2014/main" id="{1A118E35-1CBF-4863-8497-F4DF1A166D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Freeform: Shape 77">
            <a:extLst>
              <a:ext uri="{FF2B5EF4-FFF2-40B4-BE49-F238E27FC236}">
                <a16:creationId xmlns:a16="http://schemas.microsoft.com/office/drawing/2014/main" id="{6E187274-5DC2-4BE0-AF99-925D6D9735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201" name="Rectangle 1">
            <a:extLst>
              <a:ext uri="{FF2B5EF4-FFF2-40B4-BE49-F238E27FC236}">
                <a16:creationId xmlns:a16="http://schemas.microsoft.com/office/drawing/2014/main" id="{705FDBCA-A547-384C-B563-71BB6718E9C5}"/>
              </a:ext>
            </a:extLst>
          </p:cNvPr>
          <p:cNvSpPr>
            <a:spLocks noGrp="1" noChangeArrowheads="1"/>
          </p:cNvSpPr>
          <p:nvPr>
            <p:ph type="title"/>
          </p:nvPr>
        </p:nvSpPr>
        <p:spPr>
          <a:xfrm>
            <a:off x="1069849" y="1298448"/>
            <a:ext cx="7056444" cy="3255264"/>
          </a:xfrm>
        </p:spPr>
        <p:txBody>
          <a:bodyPr vert="horz" lIns="91440" tIns="45720" rIns="91440" bIns="45720" rtlCol="0" anchor="b">
            <a:normAutofit/>
          </a:bodyPr>
          <a:lstStyle/>
          <a:p>
            <a:pPr lvl="0" algn="r"/>
            <a:r>
              <a:rPr lang="en-US" sz="5000" spc="-100">
                <a:solidFill>
                  <a:schemeClr val="accent1"/>
                </a:solidFill>
                <a:latin typeface="+mj-lt"/>
                <a:ea typeface="+mj-ea"/>
                <a:cs typeface="+mj-cs"/>
              </a:rPr>
              <a:t>Compile a list of all medical providers who could be delivering a diagnosis</a:t>
            </a:r>
          </a:p>
        </p:txBody>
      </p:sp>
    </p:spTree>
    <p:extLst>
      <p:ext uri="{BB962C8B-B14F-4D97-AF65-F5344CB8AC3E}">
        <p14:creationId xmlns:p14="http://schemas.microsoft.com/office/powerpoint/2010/main" val="26195818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 name="Rectangle 69">
            <a:extLst>
              <a:ext uri="{FF2B5EF4-FFF2-40B4-BE49-F238E27FC236}">
                <a16:creationId xmlns:a16="http://schemas.microsoft.com/office/drawing/2014/main" id="{C162DF2A-64D1-4AA9-BA42-8A4063EAD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 name="Rectangle 71">
            <a:extLst>
              <a:ext uri="{FF2B5EF4-FFF2-40B4-BE49-F238E27FC236}">
                <a16:creationId xmlns:a16="http://schemas.microsoft.com/office/drawing/2014/main" id="{5D7C1373-63AF-4A75-909E-990E0535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74" name="Rectangle 73">
            <a:extLst>
              <a:ext uri="{FF2B5EF4-FFF2-40B4-BE49-F238E27FC236}">
                <a16:creationId xmlns:a16="http://schemas.microsoft.com/office/drawing/2014/main" id="{827C386B-FBEE-434F-B519-2A935AF426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201" name="Rectangle 1">
            <a:extLst>
              <a:ext uri="{FF2B5EF4-FFF2-40B4-BE49-F238E27FC236}">
                <a16:creationId xmlns:a16="http://schemas.microsoft.com/office/drawing/2014/main" id="{705FDBCA-A547-384C-B563-71BB6718E9C5}"/>
              </a:ext>
            </a:extLst>
          </p:cNvPr>
          <p:cNvSpPr>
            <a:spLocks noGrp="1" noChangeArrowheads="1"/>
          </p:cNvSpPr>
          <p:nvPr>
            <p:ph type="title"/>
          </p:nvPr>
        </p:nvSpPr>
        <p:spPr>
          <a:xfrm>
            <a:off x="1516351" y="772833"/>
            <a:ext cx="6597678" cy="3840384"/>
          </a:xfrm>
        </p:spPr>
        <p:txBody>
          <a:bodyPr vert="horz" lIns="91440" tIns="45720" rIns="91440" bIns="45720" rtlCol="0" anchor="b">
            <a:normAutofit/>
          </a:bodyPr>
          <a:lstStyle/>
          <a:p>
            <a:pPr lvl="0"/>
            <a:r>
              <a:rPr lang="en-US" sz="5100" spc="-100">
                <a:solidFill>
                  <a:schemeClr val="tx1"/>
                </a:solidFill>
                <a:latin typeface="+mj-lt"/>
                <a:ea typeface="+mj-ea"/>
                <a:cs typeface="+mj-cs"/>
              </a:rPr>
              <a:t>Identify if you have a genetic counseling program in your area.</a:t>
            </a:r>
          </a:p>
        </p:txBody>
      </p:sp>
      <p:sp>
        <p:nvSpPr>
          <p:cNvPr id="3" name="Content Placeholder 2">
            <a:extLst>
              <a:ext uri="{FF2B5EF4-FFF2-40B4-BE49-F238E27FC236}">
                <a16:creationId xmlns:a16="http://schemas.microsoft.com/office/drawing/2014/main" id="{552B05B5-F40E-7448-9665-006F12668FC7}"/>
              </a:ext>
            </a:extLst>
          </p:cNvPr>
          <p:cNvSpPr>
            <a:spLocks noGrp="1"/>
          </p:cNvSpPr>
          <p:nvPr>
            <p:ph idx="1"/>
          </p:nvPr>
        </p:nvSpPr>
        <p:spPr>
          <a:xfrm>
            <a:off x="1524009" y="4613218"/>
            <a:ext cx="6590020" cy="1490566"/>
          </a:xfrm>
        </p:spPr>
        <p:txBody>
          <a:bodyPr vert="horz" lIns="91440" tIns="45720" rIns="91440" bIns="45720" rtlCol="0" anchor="t">
            <a:normAutofit/>
          </a:bodyPr>
          <a:lstStyle/>
          <a:p>
            <a:pPr marL="0" indent="0">
              <a:buNone/>
            </a:pPr>
            <a:r>
              <a:rPr lang="en-US" sz="3200">
                <a:solidFill>
                  <a:schemeClr val="accent1"/>
                </a:solidFill>
                <a:latin typeface="+mn-lt"/>
                <a:ea typeface="+mn-ea"/>
                <a:cs typeface="+mn-cs"/>
              </a:rPr>
              <a:t>https://www.gceducation.org/program-directory/</a:t>
            </a:r>
          </a:p>
        </p:txBody>
      </p:sp>
      <p:sp>
        <p:nvSpPr>
          <p:cNvPr id="76" name="Rectangle 75">
            <a:extLst>
              <a:ext uri="{FF2B5EF4-FFF2-40B4-BE49-F238E27FC236}">
                <a16:creationId xmlns:a16="http://schemas.microsoft.com/office/drawing/2014/main" id="{66085C62-ADF2-4CC0-B14D-F4B678F116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72832"/>
            <a:ext cx="1194619"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Rectangle 77">
            <a:extLst>
              <a:ext uri="{FF2B5EF4-FFF2-40B4-BE49-F238E27FC236}">
                <a16:creationId xmlns:a16="http://schemas.microsoft.com/office/drawing/2014/main" id="{034EF5D1-2322-4C79-BA38-EDD477732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16784" y="758952"/>
            <a:ext cx="278312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636010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1" name="Rectangle 1">
            <a:extLst>
              <a:ext uri="{FF2B5EF4-FFF2-40B4-BE49-F238E27FC236}">
                <a16:creationId xmlns:a16="http://schemas.microsoft.com/office/drawing/2014/main" id="{705FDBCA-A547-384C-B563-71BB6718E9C5}"/>
              </a:ext>
            </a:extLst>
          </p:cNvPr>
          <p:cNvSpPr>
            <a:spLocks noGrp="1" noChangeArrowheads="1"/>
          </p:cNvSpPr>
          <p:nvPr>
            <p:ph type="title"/>
          </p:nvPr>
        </p:nvSpPr>
        <p:spPr>
          <a:xfrm>
            <a:off x="252919" y="1123837"/>
            <a:ext cx="2947482" cy="4601183"/>
          </a:xfrm>
        </p:spPr>
        <p:txBody>
          <a:bodyPr>
            <a:normAutofit/>
          </a:bodyPr>
          <a:lstStyle/>
          <a:p>
            <a:pPr lvl="0"/>
            <a:r>
              <a:rPr lang="en-US" dirty="0"/>
              <a:t>Determine how you are tracking data</a:t>
            </a:r>
          </a:p>
        </p:txBody>
      </p:sp>
      <p:graphicFrame>
        <p:nvGraphicFramePr>
          <p:cNvPr id="51204" name="Rectangle 2">
            <a:extLst>
              <a:ext uri="{FF2B5EF4-FFF2-40B4-BE49-F238E27FC236}">
                <a16:creationId xmlns:a16="http://schemas.microsoft.com/office/drawing/2014/main" id="{58FA2298-6DFB-48EB-9827-38B1B32EA8BC}"/>
              </a:ext>
            </a:extLst>
          </p:cNvPr>
          <p:cNvGraphicFramePr>
            <a:graphicFrameLocks noGrp="1"/>
          </p:cNvGraphicFramePr>
          <p:nvPr>
            <p:ph idx="1"/>
            <p:extLst>
              <p:ext uri="{D42A27DB-BD31-4B8C-83A1-F6EECF244321}">
                <p14:modId xmlns:p14="http://schemas.microsoft.com/office/powerpoint/2010/main" val="27047247"/>
              </p:ext>
            </p:extLst>
          </p:nvPr>
        </p:nvGraphicFramePr>
        <p:xfrm>
          <a:off x="3737036" y="1123837"/>
          <a:ext cx="7728267" cy="5087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592287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 name="Rectangle 69">
            <a:extLst>
              <a:ext uri="{FF2B5EF4-FFF2-40B4-BE49-F238E27FC236}">
                <a16:creationId xmlns:a16="http://schemas.microsoft.com/office/drawing/2014/main" id="{C162DF2A-64D1-4AA9-BA42-8A4063EAD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 name="Rectangle 71">
            <a:extLst>
              <a:ext uri="{FF2B5EF4-FFF2-40B4-BE49-F238E27FC236}">
                <a16:creationId xmlns:a16="http://schemas.microsoft.com/office/drawing/2014/main" id="{5D7C1373-63AF-4A75-909E-990E0535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74" name="Rectangle 73">
            <a:extLst>
              <a:ext uri="{FF2B5EF4-FFF2-40B4-BE49-F238E27FC236}">
                <a16:creationId xmlns:a16="http://schemas.microsoft.com/office/drawing/2014/main" id="{827C386B-FBEE-434F-B519-2A935AF426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201" name="Rectangle 1">
            <a:extLst>
              <a:ext uri="{FF2B5EF4-FFF2-40B4-BE49-F238E27FC236}">
                <a16:creationId xmlns:a16="http://schemas.microsoft.com/office/drawing/2014/main" id="{705FDBCA-A547-384C-B563-71BB6718E9C5}"/>
              </a:ext>
            </a:extLst>
          </p:cNvPr>
          <p:cNvSpPr>
            <a:spLocks noGrp="1" noChangeArrowheads="1"/>
          </p:cNvSpPr>
          <p:nvPr>
            <p:ph type="title"/>
          </p:nvPr>
        </p:nvSpPr>
        <p:spPr>
          <a:xfrm>
            <a:off x="1516351" y="772833"/>
            <a:ext cx="6597678" cy="3840384"/>
          </a:xfrm>
        </p:spPr>
        <p:txBody>
          <a:bodyPr vert="horz" lIns="91440" tIns="45720" rIns="91440" bIns="45720" rtlCol="0" anchor="b">
            <a:normAutofit/>
          </a:bodyPr>
          <a:lstStyle/>
          <a:p>
            <a:r>
              <a:rPr lang="en-US" sz="6000" spc="-100" dirty="0">
                <a:solidFill>
                  <a:schemeClr val="tx1"/>
                </a:solidFill>
                <a:latin typeface="+mj-lt"/>
                <a:ea typeface="+mj-ea"/>
                <a:cs typeface="+mj-cs"/>
              </a:rPr>
              <a:t>Identify if your program will need to train representatives</a:t>
            </a:r>
            <a:endParaRPr lang="en-US" altLang="en-US" sz="6000" spc="-100" dirty="0">
              <a:solidFill>
                <a:schemeClr val="tx1"/>
              </a:solidFill>
              <a:latin typeface="+mj-lt"/>
              <a:ea typeface="+mj-ea"/>
              <a:cs typeface="+mj-cs"/>
            </a:endParaRPr>
          </a:p>
        </p:txBody>
      </p:sp>
      <p:sp>
        <p:nvSpPr>
          <p:cNvPr id="3" name="Content Placeholder 2">
            <a:extLst>
              <a:ext uri="{FF2B5EF4-FFF2-40B4-BE49-F238E27FC236}">
                <a16:creationId xmlns:a16="http://schemas.microsoft.com/office/drawing/2014/main" id="{4F1638B7-4557-E44F-8C22-592E0F9FF630}"/>
              </a:ext>
            </a:extLst>
          </p:cNvPr>
          <p:cNvSpPr>
            <a:spLocks noGrp="1"/>
          </p:cNvSpPr>
          <p:nvPr>
            <p:ph idx="1"/>
          </p:nvPr>
        </p:nvSpPr>
        <p:spPr>
          <a:xfrm>
            <a:off x="1524009" y="4613218"/>
            <a:ext cx="6590020" cy="1490566"/>
          </a:xfrm>
        </p:spPr>
        <p:txBody>
          <a:bodyPr vert="horz" lIns="91440" tIns="45720" rIns="91440" bIns="45720" rtlCol="0" anchor="t">
            <a:normAutofit/>
          </a:bodyPr>
          <a:lstStyle/>
          <a:p>
            <a:pPr marL="0" indent="0">
              <a:buNone/>
            </a:pPr>
            <a:r>
              <a:rPr lang="en-US" sz="3200" dirty="0">
                <a:solidFill>
                  <a:schemeClr val="accent1"/>
                </a:solidFill>
              </a:rPr>
              <a:t>https://</a:t>
            </a:r>
            <a:r>
              <a:rPr lang="en-US" sz="3200" dirty="0" err="1">
                <a:solidFill>
                  <a:schemeClr val="accent1"/>
                </a:solidFill>
              </a:rPr>
              <a:t>www.lettercase.org</a:t>
            </a:r>
            <a:r>
              <a:rPr lang="en-US" sz="3200" dirty="0">
                <a:solidFill>
                  <a:schemeClr val="accent1"/>
                </a:solidFill>
              </a:rPr>
              <a:t>/pht-203-prenatal-medical-outreach-training-for-trainees/</a:t>
            </a:r>
          </a:p>
        </p:txBody>
      </p:sp>
      <p:sp>
        <p:nvSpPr>
          <p:cNvPr id="76" name="Rectangle 75">
            <a:extLst>
              <a:ext uri="{FF2B5EF4-FFF2-40B4-BE49-F238E27FC236}">
                <a16:creationId xmlns:a16="http://schemas.microsoft.com/office/drawing/2014/main" id="{66085C62-ADF2-4CC0-B14D-F4B678F116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72832"/>
            <a:ext cx="1194619"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Rectangle 77">
            <a:extLst>
              <a:ext uri="{FF2B5EF4-FFF2-40B4-BE49-F238E27FC236}">
                <a16:creationId xmlns:a16="http://schemas.microsoft.com/office/drawing/2014/main" id="{034EF5D1-2322-4C79-BA38-EDD477732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16784" y="758952"/>
            <a:ext cx="278312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066808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1" name="Rectangle 1">
            <a:extLst>
              <a:ext uri="{FF2B5EF4-FFF2-40B4-BE49-F238E27FC236}">
                <a16:creationId xmlns:a16="http://schemas.microsoft.com/office/drawing/2014/main" id="{705FDBCA-A547-384C-B563-71BB6718E9C5}"/>
              </a:ext>
            </a:extLst>
          </p:cNvPr>
          <p:cNvSpPr>
            <a:spLocks noGrp="1" noChangeArrowheads="1"/>
          </p:cNvSpPr>
          <p:nvPr>
            <p:ph type="title"/>
          </p:nvPr>
        </p:nvSpPr>
        <p:spPr>
          <a:xfrm>
            <a:off x="252919" y="1123837"/>
            <a:ext cx="2947482" cy="4601183"/>
          </a:xfrm>
        </p:spPr>
        <p:txBody>
          <a:bodyPr>
            <a:normAutofit/>
          </a:bodyPr>
          <a:lstStyle/>
          <a:p>
            <a:pPr lvl="0"/>
            <a:r>
              <a:rPr lang="en-US" dirty="0"/>
              <a:t>Assess your website and branding:</a:t>
            </a:r>
          </a:p>
        </p:txBody>
      </p:sp>
      <p:graphicFrame>
        <p:nvGraphicFramePr>
          <p:cNvPr id="51204" name="Rectangle 2">
            <a:extLst>
              <a:ext uri="{FF2B5EF4-FFF2-40B4-BE49-F238E27FC236}">
                <a16:creationId xmlns:a16="http://schemas.microsoft.com/office/drawing/2014/main" id="{58FA2298-6DFB-48EB-9827-38B1B32EA8BC}"/>
              </a:ext>
            </a:extLst>
          </p:cNvPr>
          <p:cNvGraphicFramePr>
            <a:graphicFrameLocks noGrp="1"/>
          </p:cNvGraphicFramePr>
          <p:nvPr>
            <p:ph idx="1"/>
            <p:extLst>
              <p:ext uri="{D42A27DB-BD31-4B8C-83A1-F6EECF244321}">
                <p14:modId xmlns:p14="http://schemas.microsoft.com/office/powerpoint/2010/main" val="3623504403"/>
              </p:ext>
            </p:extLst>
          </p:nvPr>
        </p:nvGraphicFramePr>
        <p:xfrm>
          <a:off x="3759896" y="885459"/>
          <a:ext cx="7728267" cy="5087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719202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1" name="Rectangle 1">
            <a:extLst>
              <a:ext uri="{FF2B5EF4-FFF2-40B4-BE49-F238E27FC236}">
                <a16:creationId xmlns:a16="http://schemas.microsoft.com/office/drawing/2014/main" id="{705FDBCA-A547-384C-B563-71BB6718E9C5}"/>
              </a:ext>
            </a:extLst>
          </p:cNvPr>
          <p:cNvSpPr>
            <a:spLocks noGrp="1" noChangeArrowheads="1"/>
          </p:cNvSpPr>
          <p:nvPr>
            <p:ph type="title"/>
          </p:nvPr>
        </p:nvSpPr>
        <p:spPr>
          <a:xfrm>
            <a:off x="252919" y="1123837"/>
            <a:ext cx="2947482" cy="4601183"/>
          </a:xfrm>
        </p:spPr>
        <p:txBody>
          <a:bodyPr>
            <a:normAutofit/>
          </a:bodyPr>
          <a:lstStyle/>
          <a:p>
            <a:pPr lvl="0"/>
            <a:r>
              <a:rPr lang="en-US" dirty="0"/>
              <a:t>Website Examples</a:t>
            </a:r>
          </a:p>
        </p:txBody>
      </p:sp>
      <p:graphicFrame>
        <p:nvGraphicFramePr>
          <p:cNvPr id="51204" name="Rectangle 2">
            <a:extLst>
              <a:ext uri="{FF2B5EF4-FFF2-40B4-BE49-F238E27FC236}">
                <a16:creationId xmlns:a16="http://schemas.microsoft.com/office/drawing/2014/main" id="{58FA2298-6DFB-48EB-9827-38B1B32EA8BC}"/>
              </a:ext>
            </a:extLst>
          </p:cNvPr>
          <p:cNvGraphicFramePr>
            <a:graphicFrameLocks noGrp="1"/>
          </p:cNvGraphicFramePr>
          <p:nvPr>
            <p:ph idx="1"/>
            <p:extLst>
              <p:ext uri="{D42A27DB-BD31-4B8C-83A1-F6EECF244321}">
                <p14:modId xmlns:p14="http://schemas.microsoft.com/office/powerpoint/2010/main" val="4144474236"/>
              </p:ext>
            </p:extLst>
          </p:nvPr>
        </p:nvGraphicFramePr>
        <p:xfrm>
          <a:off x="3759896" y="885459"/>
          <a:ext cx="7728267" cy="5087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21165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1" name="Rectangle 1">
            <a:extLst>
              <a:ext uri="{FF2B5EF4-FFF2-40B4-BE49-F238E27FC236}">
                <a16:creationId xmlns:a16="http://schemas.microsoft.com/office/drawing/2014/main" id="{1CB5E399-5480-0C48-B9B9-80429EC37934}"/>
              </a:ext>
            </a:extLst>
          </p:cNvPr>
          <p:cNvSpPr>
            <a:spLocks noGrp="1" noChangeArrowheads="1"/>
          </p:cNvSpPr>
          <p:nvPr>
            <p:ph type="title"/>
          </p:nvPr>
        </p:nvSpPr>
        <p:spPr>
          <a:xfrm>
            <a:off x="252919" y="1123837"/>
            <a:ext cx="2947482" cy="4601183"/>
          </a:xfrm>
        </p:spPr>
        <p:txBody>
          <a:bodyPr>
            <a:normAutofit/>
          </a:bodyPr>
          <a:lstStyle/>
          <a:p>
            <a:r>
              <a:rPr lang="en-US" altLang="en-US" dirty="0"/>
              <a:t>Know the Numbers</a:t>
            </a:r>
          </a:p>
        </p:txBody>
      </p:sp>
      <p:graphicFrame>
        <p:nvGraphicFramePr>
          <p:cNvPr id="40964" name="Rectangle 2">
            <a:extLst>
              <a:ext uri="{FF2B5EF4-FFF2-40B4-BE49-F238E27FC236}">
                <a16:creationId xmlns:a16="http://schemas.microsoft.com/office/drawing/2014/main" id="{21867FBE-CE26-4DFA-9D23-84DCB752F890}"/>
              </a:ext>
            </a:extLst>
          </p:cNvPr>
          <p:cNvGraphicFramePr/>
          <p:nvPr>
            <p:extLst>
              <p:ext uri="{D42A27DB-BD31-4B8C-83A1-F6EECF244321}">
                <p14:modId xmlns:p14="http://schemas.microsoft.com/office/powerpoint/2010/main" val="2432711770"/>
              </p:ext>
            </p:extLst>
          </p:nvPr>
        </p:nvGraphicFramePr>
        <p:xfrm>
          <a:off x="3759896" y="885459"/>
          <a:ext cx="7728267" cy="5087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785041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 name="Rectangle 69">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 name="Rectangle 71">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74" name="Rectangle 73">
            <a:extLst>
              <a:ext uri="{FF2B5EF4-FFF2-40B4-BE49-F238E27FC236}">
                <a16:creationId xmlns:a16="http://schemas.microsoft.com/office/drawing/2014/main" id="{66C7A97A-A7DE-4DFB-8542-1E4BF24C7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BE111DB0-3D73-4D20-9D57-CEF5A0D86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201" name="Rectangle 1">
            <a:extLst>
              <a:ext uri="{FF2B5EF4-FFF2-40B4-BE49-F238E27FC236}">
                <a16:creationId xmlns:a16="http://schemas.microsoft.com/office/drawing/2014/main" id="{705FDBCA-A547-384C-B563-71BB6718E9C5}"/>
              </a:ext>
            </a:extLst>
          </p:cNvPr>
          <p:cNvSpPr>
            <a:spLocks noGrp="1" noChangeArrowheads="1"/>
          </p:cNvSpPr>
          <p:nvPr>
            <p:ph type="title"/>
          </p:nvPr>
        </p:nvSpPr>
        <p:spPr>
          <a:xfrm>
            <a:off x="643467" y="1298448"/>
            <a:ext cx="3685070" cy="3255264"/>
          </a:xfrm>
        </p:spPr>
        <p:txBody>
          <a:bodyPr vert="horz" lIns="91440" tIns="45720" rIns="91440" bIns="45720" rtlCol="0" anchor="b">
            <a:normAutofit/>
          </a:bodyPr>
          <a:lstStyle/>
          <a:p>
            <a:pPr lvl="0"/>
            <a:r>
              <a:rPr lang="en-US" sz="4600" spc="-100">
                <a:latin typeface="+mj-lt"/>
                <a:ea typeface="+mj-ea"/>
                <a:cs typeface="+mj-cs"/>
              </a:rPr>
              <a:t>Identify resources for multicultural audiences?</a:t>
            </a:r>
          </a:p>
        </p:txBody>
      </p:sp>
      <p:pic>
        <p:nvPicPr>
          <p:cNvPr id="5" name="Content Placeholder 4">
            <a:extLst>
              <a:ext uri="{FF2B5EF4-FFF2-40B4-BE49-F238E27FC236}">
                <a16:creationId xmlns:a16="http://schemas.microsoft.com/office/drawing/2014/main" id="{91C76416-7B04-414A-BDF7-356D09286920}"/>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5120640" y="759599"/>
            <a:ext cx="6367271" cy="5330650"/>
          </a:xfrm>
          <a:prstGeom prst="rect">
            <a:avLst/>
          </a:prstGeom>
        </p:spPr>
      </p:pic>
      <p:sp>
        <p:nvSpPr>
          <p:cNvPr id="78" name="Rectangle 77">
            <a:extLst>
              <a:ext uri="{FF2B5EF4-FFF2-40B4-BE49-F238E27FC236}">
                <a16:creationId xmlns:a16="http://schemas.microsoft.com/office/drawing/2014/main" id="{027ADCA0-A066-4B16-8E1F-3C2483947B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130776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 name="Rectangle 69">
            <a:extLst>
              <a:ext uri="{FF2B5EF4-FFF2-40B4-BE49-F238E27FC236}">
                <a16:creationId xmlns:a16="http://schemas.microsoft.com/office/drawing/2014/main" id="{C162DF2A-64D1-4AA9-BA42-8A4063EAD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 name="Rectangle 71">
            <a:extLst>
              <a:ext uri="{FF2B5EF4-FFF2-40B4-BE49-F238E27FC236}">
                <a16:creationId xmlns:a16="http://schemas.microsoft.com/office/drawing/2014/main" id="{5D7C1373-63AF-4A75-909E-990E0535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74" name="Rectangle 73">
            <a:extLst>
              <a:ext uri="{FF2B5EF4-FFF2-40B4-BE49-F238E27FC236}">
                <a16:creationId xmlns:a16="http://schemas.microsoft.com/office/drawing/2014/main" id="{827C386B-FBEE-434F-B519-2A935AF426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201" name="Rectangle 1">
            <a:extLst>
              <a:ext uri="{FF2B5EF4-FFF2-40B4-BE49-F238E27FC236}">
                <a16:creationId xmlns:a16="http://schemas.microsoft.com/office/drawing/2014/main" id="{705FDBCA-A547-384C-B563-71BB6718E9C5}"/>
              </a:ext>
            </a:extLst>
          </p:cNvPr>
          <p:cNvSpPr>
            <a:spLocks noGrp="1" noChangeArrowheads="1"/>
          </p:cNvSpPr>
          <p:nvPr>
            <p:ph type="title"/>
          </p:nvPr>
        </p:nvSpPr>
        <p:spPr>
          <a:xfrm>
            <a:off x="1516351" y="772833"/>
            <a:ext cx="6597678" cy="3840384"/>
          </a:xfrm>
        </p:spPr>
        <p:txBody>
          <a:bodyPr vert="horz" lIns="91440" tIns="45720" rIns="91440" bIns="45720" rtlCol="0" anchor="b">
            <a:normAutofit/>
          </a:bodyPr>
          <a:lstStyle/>
          <a:p>
            <a:pPr lvl="0"/>
            <a:r>
              <a:rPr lang="en-US" sz="5100" spc="-100">
                <a:solidFill>
                  <a:schemeClr val="tx1"/>
                </a:solidFill>
                <a:latin typeface="+mj-lt"/>
                <a:ea typeface="+mj-ea"/>
                <a:cs typeface="+mj-cs"/>
              </a:rPr>
              <a:t>Identify 3-5 goals for the next 6 months, including one goal to outreach to a new clinician</a:t>
            </a:r>
          </a:p>
        </p:txBody>
      </p:sp>
      <p:sp>
        <p:nvSpPr>
          <p:cNvPr id="76" name="Rectangle 75">
            <a:extLst>
              <a:ext uri="{FF2B5EF4-FFF2-40B4-BE49-F238E27FC236}">
                <a16:creationId xmlns:a16="http://schemas.microsoft.com/office/drawing/2014/main" id="{66085C62-ADF2-4CC0-B14D-F4B678F116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72832"/>
            <a:ext cx="1194619"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Rectangle 77">
            <a:extLst>
              <a:ext uri="{FF2B5EF4-FFF2-40B4-BE49-F238E27FC236}">
                <a16:creationId xmlns:a16="http://schemas.microsoft.com/office/drawing/2014/main" id="{034EF5D1-2322-4C79-BA38-EDD477732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16784" y="758952"/>
            <a:ext cx="278312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838208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Shape 311"/>
          <p:cNvSpPr>
            <a:spLocks noGrp="1"/>
          </p:cNvSpPr>
          <p:nvPr>
            <p:ph type="title"/>
          </p:nvPr>
        </p:nvSpPr>
        <p:spPr>
          <a:xfrm>
            <a:off x="1774031" y="1437680"/>
            <a:ext cx="8643938" cy="1660922"/>
          </a:xfrm>
          <a:prstGeom prst="rect">
            <a:avLst/>
          </a:prstGeom>
        </p:spPr>
        <p:txBody>
          <a:bodyPr/>
          <a:lstStyle/>
          <a:p>
            <a:pPr lvl="0">
              <a:defRPr sz="1800" cap="none">
                <a:solidFill>
                  <a:srgbClr val="000000"/>
                </a:solidFill>
              </a:defRPr>
            </a:pPr>
            <a:r>
              <a:rPr sz="3375" cap="all" dirty="0">
                <a:solidFill>
                  <a:srgbClr val="535353"/>
                </a:solidFill>
                <a:latin typeface="Archer Bold" charset="0"/>
              </a:rPr>
              <a:t>The National Center for Prenatal and Postnatal Down Syndrome Resources</a:t>
            </a:r>
          </a:p>
        </p:txBody>
      </p:sp>
      <p:sp>
        <p:nvSpPr>
          <p:cNvPr id="312" name="Shape 312"/>
          <p:cNvSpPr>
            <a:spLocks noGrp="1"/>
          </p:cNvSpPr>
          <p:nvPr>
            <p:ph type="body" idx="1"/>
          </p:nvPr>
        </p:nvSpPr>
        <p:spPr>
          <a:xfrm>
            <a:off x="1774031" y="3589735"/>
            <a:ext cx="8643938" cy="2759273"/>
          </a:xfrm>
          <a:prstGeom prst="rect">
            <a:avLst/>
          </a:prstGeom>
        </p:spPr>
        <p:txBody>
          <a:bodyPr/>
          <a:lstStyle/>
          <a:p>
            <a:pPr lvl="0">
              <a:defRPr sz="1800">
                <a:solidFill>
                  <a:srgbClr val="000000"/>
                </a:solidFill>
              </a:defRPr>
            </a:pPr>
            <a:r>
              <a:rPr sz="2531">
                <a:solidFill>
                  <a:srgbClr val="535353"/>
                </a:solidFill>
              </a:rPr>
              <a:t>Stephanie Meredith, MA</a:t>
            </a:r>
          </a:p>
          <a:p>
            <a:pPr lvl="0">
              <a:defRPr sz="1800">
                <a:solidFill>
                  <a:srgbClr val="000000"/>
                </a:solidFill>
              </a:defRPr>
            </a:pPr>
            <a:r>
              <a:rPr sz="2531" u="sng">
                <a:solidFill>
                  <a:srgbClr val="535353"/>
                </a:solidFill>
                <a:hlinkClick r:id="rId3"/>
              </a:rPr>
              <a:t>stephaniem@lettercase.org</a:t>
            </a:r>
            <a:endParaRPr sz="2531">
              <a:solidFill>
                <a:srgbClr val="535353"/>
              </a:solidFill>
            </a:endParaRPr>
          </a:p>
          <a:p>
            <a:pPr lvl="0">
              <a:defRPr sz="1800">
                <a:solidFill>
                  <a:srgbClr val="000000"/>
                </a:solidFill>
              </a:defRPr>
            </a:pPr>
            <a:r>
              <a:rPr sz="2531">
                <a:solidFill>
                  <a:srgbClr val="535353"/>
                </a:solidFill>
              </a:rPr>
              <a:t>facebook.com/lettercaseorg</a:t>
            </a:r>
          </a:p>
          <a:p>
            <a:pPr lvl="0">
              <a:defRPr sz="1800">
                <a:solidFill>
                  <a:srgbClr val="000000"/>
                </a:solidFill>
              </a:defRPr>
            </a:pPr>
            <a:r>
              <a:rPr sz="2531" u="sng">
                <a:solidFill>
                  <a:srgbClr val="535353"/>
                </a:solidFill>
                <a:hlinkClick r:id="rId4"/>
              </a:rPr>
              <a:t>twitter.com/lettercaseorg</a:t>
            </a:r>
            <a:endParaRPr sz="2531" u="sng">
              <a:solidFill>
                <a:srgbClr val="535353"/>
              </a:solidFill>
            </a:endParaRPr>
          </a:p>
          <a:p>
            <a:pPr lvl="0">
              <a:defRPr sz="1800">
                <a:solidFill>
                  <a:srgbClr val="000000"/>
                </a:solidFill>
              </a:defRPr>
            </a:pPr>
            <a:r>
              <a:rPr sz="2531" u="sng">
                <a:solidFill>
                  <a:srgbClr val="535353"/>
                </a:solidFill>
                <a:hlinkClick r:id="rId4"/>
              </a:rPr>
              <a:t>twitter.com/DownSynPreg</a:t>
            </a:r>
            <a:endParaRPr sz="2531" u="sng">
              <a:solidFill>
                <a:srgbClr val="535353"/>
              </a:solidFill>
            </a:endParaRPr>
          </a:p>
          <a:p>
            <a:pPr lvl="0">
              <a:defRPr sz="1800">
                <a:solidFill>
                  <a:srgbClr val="000000"/>
                </a:solidFill>
              </a:defRPr>
            </a:pPr>
            <a:r>
              <a:rPr sz="2531" u="sng">
                <a:solidFill>
                  <a:srgbClr val="535353"/>
                </a:solidFill>
                <a:hlinkClick r:id="rId4"/>
              </a:rPr>
              <a:t>downsyndromediagnosis.org</a:t>
            </a:r>
            <a:endParaRPr sz="2531">
              <a:solidFill>
                <a:srgbClr val="535353"/>
              </a:solidFill>
            </a:endParaRPr>
          </a:p>
        </p:txBody>
      </p:sp>
      <p:sp>
        <p:nvSpPr>
          <p:cNvPr id="313" name="Shape 313"/>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pPr lvl="0">
              <a:defRPr>
                <a:solidFill>
                  <a:srgbClr val="000000"/>
                </a:solidFill>
              </a:defRPr>
            </a:pPr>
            <a:fld id="{86CB4B4D-7CA3-9044-876B-883B54F8677D}" type="slidenum">
              <a:rPr>
                <a:solidFill>
                  <a:srgbClr val="535353"/>
                </a:solidFill>
              </a:rPr>
              <a:t>22</a:t>
            </a:fld>
            <a:endParaRPr>
              <a:solidFill>
                <a:srgbClr val="535353"/>
              </a:solidFill>
            </a:endParaRPr>
          </a:p>
        </p:txBody>
      </p:sp>
    </p:spTree>
    <p:extLst>
      <p:ext uri="{BB962C8B-B14F-4D97-AF65-F5344CB8AC3E}">
        <p14:creationId xmlns:p14="http://schemas.microsoft.com/office/powerpoint/2010/main" val="2563644920"/>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BED7469-0D10-44CB-A4C2-C1124B3CA5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F4351E00-23D4-4170-AACC-F27A1EE3FF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0" name="Rectangle 19">
            <a:extLst>
              <a:ext uri="{FF2B5EF4-FFF2-40B4-BE49-F238E27FC236}">
                <a16:creationId xmlns:a16="http://schemas.microsoft.com/office/drawing/2014/main" id="{EA992460-7FA3-40FE-A958-BCD1981B96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DF57D5B-380D-48E9-8DAD-DD500FE80A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r="-3"/>
          <a:stretch/>
        </p:blipFill>
        <p:spPr>
          <a:xfrm>
            <a:off x="9408842" y="768098"/>
            <a:ext cx="2079069" cy="2344273"/>
          </a:xfrm>
          <a:prstGeom prst="rect">
            <a:avLst/>
          </a:prstGeom>
        </p:spPr>
      </p:pic>
      <p:pic>
        <p:nvPicPr>
          <p:cNvPr id="3" name="Picture 2"/>
          <p:cNvPicPr>
            <a:picLocks noChangeAspect="1"/>
          </p:cNvPicPr>
          <p:nvPr/>
        </p:nvPicPr>
        <p:blipFill rotWithShape="1">
          <a:blip r:embed="rId4" cstate="email">
            <a:extLst>
              <a:ext uri="{28A0092B-C50C-407E-A947-70E740481C1C}">
                <a14:useLocalDpi xmlns:a14="http://schemas.microsoft.com/office/drawing/2010/main"/>
              </a:ext>
            </a:extLst>
          </a:blip>
          <a:srcRect r="-9"/>
          <a:stretch/>
        </p:blipFill>
        <p:spPr>
          <a:xfrm>
            <a:off x="5137461" y="4080918"/>
            <a:ext cx="2157388" cy="2008993"/>
          </a:xfrm>
          <a:prstGeom prst="rect">
            <a:avLst/>
          </a:prstGeom>
        </p:spPr>
      </p:pic>
      <p:sp>
        <p:nvSpPr>
          <p:cNvPr id="24" name="Rectangle 23">
            <a:extLst>
              <a:ext uri="{FF2B5EF4-FFF2-40B4-BE49-F238E27FC236}">
                <a16:creationId xmlns:a16="http://schemas.microsoft.com/office/drawing/2014/main" id="{F125053E-1062-4FE2-974C-546DC769D9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a:extLst>
              <a:ext uri="{FF2B5EF4-FFF2-40B4-BE49-F238E27FC236}">
                <a16:creationId xmlns:a16="http://schemas.microsoft.com/office/drawing/2014/main" id="{9CF25B5E-1F7B-0645-AF9C-654F844C00C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460907" y="3264088"/>
            <a:ext cx="4027002" cy="3593910"/>
          </a:xfrm>
          <a:prstGeom prst="rect">
            <a:avLst/>
          </a:prstGeom>
        </p:spPr>
      </p:pic>
      <p:pic>
        <p:nvPicPr>
          <p:cNvPr id="11" name="Picture 10"/>
          <p:cNvPicPr>
            <a:picLocks noChangeAspect="1"/>
          </p:cNvPicPr>
          <p:nvPr/>
        </p:nvPicPr>
        <p:blipFill rotWithShape="1">
          <a:blip r:embed="rId6" cstate="email">
            <a:extLst>
              <a:ext uri="{28A0092B-C50C-407E-A947-70E740481C1C}">
                <a14:useLocalDpi xmlns:a14="http://schemas.microsoft.com/office/drawing/2010/main"/>
              </a:ext>
            </a:extLst>
          </a:blip>
          <a:srcRect b="-1"/>
          <a:stretch/>
        </p:blipFill>
        <p:spPr>
          <a:xfrm>
            <a:off x="5137458" y="-7"/>
            <a:ext cx="4113440" cy="3920044"/>
          </a:xfrm>
          <a:custGeom>
            <a:avLst/>
            <a:gdLst>
              <a:gd name="connsiteX0" fmla="*/ 0 w 4113440"/>
              <a:gd name="connsiteY0" fmla="*/ 0 h 3920044"/>
              <a:gd name="connsiteX1" fmla="*/ 4113440 w 4113440"/>
              <a:gd name="connsiteY1" fmla="*/ 0 h 3920044"/>
              <a:gd name="connsiteX2" fmla="*/ 4113440 w 4113440"/>
              <a:gd name="connsiteY2" fmla="*/ 3103224 h 3920044"/>
              <a:gd name="connsiteX3" fmla="*/ 2157388 w 4113440"/>
              <a:gd name="connsiteY3" fmla="*/ 3103224 h 3920044"/>
              <a:gd name="connsiteX4" fmla="*/ 2157388 w 4113440"/>
              <a:gd name="connsiteY4" fmla="*/ 3920044 h 3920044"/>
              <a:gd name="connsiteX5" fmla="*/ 0 w 4113440"/>
              <a:gd name="connsiteY5" fmla="*/ 3920044 h 39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13440" h="3920044">
                <a:moveTo>
                  <a:pt x="0" y="0"/>
                </a:moveTo>
                <a:lnTo>
                  <a:pt x="4113440" y="0"/>
                </a:lnTo>
                <a:lnTo>
                  <a:pt x="4113440" y="3103224"/>
                </a:lnTo>
                <a:lnTo>
                  <a:pt x="2157388" y="3103224"/>
                </a:lnTo>
                <a:lnTo>
                  <a:pt x="2157388" y="3920044"/>
                </a:lnTo>
                <a:lnTo>
                  <a:pt x="0" y="3920044"/>
                </a:lnTo>
                <a:close/>
              </a:path>
            </a:pathLst>
          </a:custGeom>
        </p:spPr>
      </p:pic>
      <p:sp>
        <p:nvSpPr>
          <p:cNvPr id="13" name="Rectangle 4">
            <a:extLst>
              <a:ext uri="{FF2B5EF4-FFF2-40B4-BE49-F238E27FC236}">
                <a16:creationId xmlns:a16="http://schemas.microsoft.com/office/drawing/2014/main" id="{09A64A98-2238-CE48-BFA6-20176022A849}"/>
              </a:ext>
            </a:extLst>
          </p:cNvPr>
          <p:cNvSpPr txBox="1">
            <a:spLocks noChangeArrowheads="1"/>
          </p:cNvSpPr>
          <p:nvPr/>
        </p:nvSpPr>
        <p:spPr>
          <a:xfrm>
            <a:off x="319177" y="1484739"/>
            <a:ext cx="4705801" cy="325526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b="1" i="0" kern="1200" spc="-60" baseline="0">
                <a:solidFill>
                  <a:srgbClr val="FFFFFF"/>
                </a:solidFill>
                <a:latin typeface="Archer" charset="0"/>
                <a:ea typeface="Archer" charset="0"/>
                <a:cs typeface="Archer" charset="0"/>
              </a:defRPr>
            </a:lvl1pPr>
          </a:lstStyle>
          <a:p>
            <a:r>
              <a:rPr lang="en-US" altLang="en-US" sz="4100" spc="-100" dirty="0">
                <a:latin typeface="+mj-lt"/>
                <a:ea typeface="+mj-ea"/>
                <a:cs typeface="+mj-cs"/>
              </a:rPr>
              <a:t>Determine the contents of packets for providers and parents</a:t>
            </a:r>
          </a:p>
        </p:txBody>
      </p:sp>
    </p:spTree>
    <p:extLst>
      <p:ext uri="{BB962C8B-B14F-4D97-AF65-F5344CB8AC3E}">
        <p14:creationId xmlns:p14="http://schemas.microsoft.com/office/powerpoint/2010/main" val="657593700"/>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09" name="Rectangle 1">
            <a:extLst>
              <a:ext uri="{FF2B5EF4-FFF2-40B4-BE49-F238E27FC236}">
                <a16:creationId xmlns:a16="http://schemas.microsoft.com/office/drawing/2014/main" id="{95AC18F6-3AFE-664D-B616-83784345FF86}"/>
              </a:ext>
            </a:extLst>
          </p:cNvPr>
          <p:cNvSpPr>
            <a:spLocks noGrp="1" noChangeArrowheads="1"/>
          </p:cNvSpPr>
          <p:nvPr>
            <p:ph type="title"/>
          </p:nvPr>
        </p:nvSpPr>
        <p:spPr>
          <a:xfrm>
            <a:off x="252919" y="1123837"/>
            <a:ext cx="3193666" cy="4601183"/>
          </a:xfrm>
        </p:spPr>
        <p:txBody>
          <a:bodyPr>
            <a:normAutofit/>
          </a:bodyPr>
          <a:lstStyle/>
          <a:p>
            <a:r>
              <a:rPr lang="en-US" altLang="en-US" dirty="0"/>
              <a:t>Prenatal Pre-Decision/ “First Diagnosis” Packets for Parents</a:t>
            </a:r>
          </a:p>
        </p:txBody>
      </p:sp>
      <p:graphicFrame>
        <p:nvGraphicFramePr>
          <p:cNvPr id="43012" name="Rectangle 2">
            <a:extLst>
              <a:ext uri="{FF2B5EF4-FFF2-40B4-BE49-F238E27FC236}">
                <a16:creationId xmlns:a16="http://schemas.microsoft.com/office/drawing/2014/main" id="{FDB5D87C-DF2A-4473-803D-10FEC325EB3F}"/>
              </a:ext>
            </a:extLst>
          </p:cNvPr>
          <p:cNvGraphicFramePr>
            <a:graphicFrameLocks noGrp="1"/>
          </p:cNvGraphicFramePr>
          <p:nvPr>
            <p:ph idx="1"/>
            <p:extLst>
              <p:ext uri="{D42A27DB-BD31-4B8C-83A1-F6EECF244321}">
                <p14:modId xmlns:p14="http://schemas.microsoft.com/office/powerpoint/2010/main" val="2686001695"/>
              </p:ext>
            </p:extLst>
          </p:nvPr>
        </p:nvGraphicFramePr>
        <p:xfrm>
          <a:off x="3759896" y="885459"/>
          <a:ext cx="7728267" cy="5087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80430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A566E947-FB18-4E34-92A1-7AE6603498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7E1FB687-F018-4798-90C8-38F1111E1A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228428" y="272368"/>
            <a:ext cx="1741251" cy="114300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009" name="Rectangle 1">
            <a:extLst>
              <a:ext uri="{FF2B5EF4-FFF2-40B4-BE49-F238E27FC236}">
                <a16:creationId xmlns:a16="http://schemas.microsoft.com/office/drawing/2014/main" id="{95AC18F6-3AFE-664D-B616-83784345FF86}"/>
              </a:ext>
            </a:extLst>
          </p:cNvPr>
          <p:cNvSpPr>
            <a:spLocks noGrp="1" noChangeArrowheads="1"/>
          </p:cNvSpPr>
          <p:nvPr>
            <p:ph type="title"/>
          </p:nvPr>
        </p:nvSpPr>
        <p:spPr>
          <a:xfrm>
            <a:off x="641667" y="5257630"/>
            <a:ext cx="10908667" cy="1021405"/>
          </a:xfrm>
        </p:spPr>
        <p:txBody>
          <a:bodyPr>
            <a:normAutofit/>
          </a:bodyPr>
          <a:lstStyle/>
          <a:p>
            <a:pPr algn="ctr"/>
            <a:r>
              <a:rPr lang="en-US" altLang="en-US" dirty="0"/>
              <a:t>Prenatal Packets for Provider	</a:t>
            </a:r>
          </a:p>
        </p:txBody>
      </p:sp>
      <p:sp>
        <p:nvSpPr>
          <p:cNvPr id="77" name="Rectangle 76">
            <a:extLst>
              <a:ext uri="{FF2B5EF4-FFF2-40B4-BE49-F238E27FC236}">
                <a16:creationId xmlns:a16="http://schemas.microsoft.com/office/drawing/2014/main" id="{99BAA161-AE24-467D-9AE2-A99E23CD71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7030" y="-5522982"/>
            <a:ext cx="384048" cy="1143001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43012" name="Rectangle 2">
            <a:extLst>
              <a:ext uri="{FF2B5EF4-FFF2-40B4-BE49-F238E27FC236}">
                <a16:creationId xmlns:a16="http://schemas.microsoft.com/office/drawing/2014/main" id="{FDB5D87C-DF2A-4473-803D-10FEC325EB3F}"/>
              </a:ext>
            </a:extLst>
          </p:cNvPr>
          <p:cNvGraphicFramePr>
            <a:graphicFrameLocks noGrp="1"/>
          </p:cNvGraphicFramePr>
          <p:nvPr>
            <p:ph idx="1"/>
            <p:extLst>
              <p:ext uri="{D42A27DB-BD31-4B8C-83A1-F6EECF244321}">
                <p14:modId xmlns:p14="http://schemas.microsoft.com/office/powerpoint/2010/main" val="1759075868"/>
              </p:ext>
            </p:extLst>
          </p:nvPr>
        </p:nvGraphicFramePr>
        <p:xfrm>
          <a:off x="702727" y="1029176"/>
          <a:ext cx="10786546" cy="34441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43865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014" name="Rectangle 72">
            <a:extLst>
              <a:ext uri="{FF2B5EF4-FFF2-40B4-BE49-F238E27FC236}">
                <a16:creationId xmlns:a16="http://schemas.microsoft.com/office/drawing/2014/main" id="{A566E947-FB18-4E34-92A1-7AE6603498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15" name="Rectangle 74">
            <a:extLst>
              <a:ext uri="{FF2B5EF4-FFF2-40B4-BE49-F238E27FC236}">
                <a16:creationId xmlns:a16="http://schemas.microsoft.com/office/drawing/2014/main" id="{7E1FB687-F018-4798-90C8-38F1111E1A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228428" y="272368"/>
            <a:ext cx="1741251" cy="114300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009" name="Rectangle 1">
            <a:extLst>
              <a:ext uri="{FF2B5EF4-FFF2-40B4-BE49-F238E27FC236}">
                <a16:creationId xmlns:a16="http://schemas.microsoft.com/office/drawing/2014/main" id="{95AC18F6-3AFE-664D-B616-83784345FF86}"/>
              </a:ext>
            </a:extLst>
          </p:cNvPr>
          <p:cNvSpPr>
            <a:spLocks noGrp="1" noChangeArrowheads="1"/>
          </p:cNvSpPr>
          <p:nvPr>
            <p:ph type="title"/>
          </p:nvPr>
        </p:nvSpPr>
        <p:spPr>
          <a:xfrm>
            <a:off x="641667" y="5257630"/>
            <a:ext cx="10908667" cy="1021405"/>
          </a:xfrm>
        </p:spPr>
        <p:txBody>
          <a:bodyPr>
            <a:normAutofit fontScale="90000"/>
          </a:bodyPr>
          <a:lstStyle/>
          <a:p>
            <a:pPr algn="ctr"/>
            <a:r>
              <a:rPr lang="en-US" altLang="en-US" dirty="0"/>
              <a:t>Prenatal “Preparing for the Journey” Packets for Parents</a:t>
            </a:r>
            <a:endParaRPr lang="en-US" altLang="en-US"/>
          </a:p>
        </p:txBody>
      </p:sp>
      <p:sp>
        <p:nvSpPr>
          <p:cNvPr id="43016" name="Rectangle 76">
            <a:extLst>
              <a:ext uri="{FF2B5EF4-FFF2-40B4-BE49-F238E27FC236}">
                <a16:creationId xmlns:a16="http://schemas.microsoft.com/office/drawing/2014/main" id="{99BAA161-AE24-467D-9AE2-A99E23CD71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7030" y="-5522982"/>
            <a:ext cx="384048" cy="1143001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43012" name="Rectangle 2">
            <a:extLst>
              <a:ext uri="{FF2B5EF4-FFF2-40B4-BE49-F238E27FC236}">
                <a16:creationId xmlns:a16="http://schemas.microsoft.com/office/drawing/2014/main" id="{FDB5D87C-DF2A-4473-803D-10FEC325EB3F}"/>
              </a:ext>
            </a:extLst>
          </p:cNvPr>
          <p:cNvGraphicFramePr>
            <a:graphicFrameLocks noGrp="1"/>
          </p:cNvGraphicFramePr>
          <p:nvPr>
            <p:ph idx="1"/>
            <p:extLst>
              <p:ext uri="{D42A27DB-BD31-4B8C-83A1-F6EECF244321}">
                <p14:modId xmlns:p14="http://schemas.microsoft.com/office/powerpoint/2010/main" val="805342000"/>
              </p:ext>
            </p:extLst>
          </p:nvPr>
        </p:nvGraphicFramePr>
        <p:xfrm>
          <a:off x="702727" y="1029176"/>
          <a:ext cx="10786546" cy="34441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332122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09" name="Rectangle 1">
            <a:extLst>
              <a:ext uri="{FF2B5EF4-FFF2-40B4-BE49-F238E27FC236}">
                <a16:creationId xmlns:a16="http://schemas.microsoft.com/office/drawing/2014/main" id="{95AC18F6-3AFE-664D-B616-83784345FF86}"/>
              </a:ext>
            </a:extLst>
          </p:cNvPr>
          <p:cNvSpPr>
            <a:spLocks noGrp="1" noChangeArrowheads="1"/>
          </p:cNvSpPr>
          <p:nvPr>
            <p:ph type="title"/>
          </p:nvPr>
        </p:nvSpPr>
        <p:spPr>
          <a:xfrm>
            <a:off x="252919" y="1123837"/>
            <a:ext cx="2947482" cy="4601183"/>
          </a:xfrm>
        </p:spPr>
        <p:txBody>
          <a:bodyPr>
            <a:normAutofit/>
          </a:bodyPr>
          <a:lstStyle/>
          <a:p>
            <a:r>
              <a:rPr lang="en-US" altLang="en-US"/>
              <a:t>New Parent Packets</a:t>
            </a:r>
            <a:endParaRPr lang="en-US" altLang="en-US" dirty="0"/>
          </a:p>
        </p:txBody>
      </p:sp>
      <p:graphicFrame>
        <p:nvGraphicFramePr>
          <p:cNvPr id="6" name="Rectangle 2">
            <a:extLst>
              <a:ext uri="{FF2B5EF4-FFF2-40B4-BE49-F238E27FC236}">
                <a16:creationId xmlns:a16="http://schemas.microsoft.com/office/drawing/2014/main" id="{82D4A837-E183-9746-B330-08DC1CA81143}"/>
              </a:ext>
            </a:extLst>
          </p:cNvPr>
          <p:cNvGraphicFramePr>
            <a:graphicFrameLocks/>
          </p:cNvGraphicFramePr>
          <p:nvPr>
            <p:extLst>
              <p:ext uri="{D42A27DB-BD31-4B8C-83A1-F6EECF244321}">
                <p14:modId xmlns:p14="http://schemas.microsoft.com/office/powerpoint/2010/main" val="2232044899"/>
              </p:ext>
            </p:extLst>
          </p:nvPr>
        </p:nvGraphicFramePr>
        <p:xfrm>
          <a:off x="3759896" y="885459"/>
          <a:ext cx="7728267" cy="5087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3488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35CBD63-8F8F-47DC-9CE7-159E6161D8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A0E3486-FD49-4921-B4F4-E5BB5C88AC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3"/>
            <a:ext cx="3577575"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009" name="Rectangle 1">
            <a:extLst>
              <a:ext uri="{FF2B5EF4-FFF2-40B4-BE49-F238E27FC236}">
                <a16:creationId xmlns:a16="http://schemas.microsoft.com/office/drawing/2014/main" id="{95AC18F6-3AFE-664D-B616-83784345FF86}"/>
              </a:ext>
            </a:extLst>
          </p:cNvPr>
          <p:cNvSpPr>
            <a:spLocks noGrp="1" noChangeArrowheads="1"/>
          </p:cNvSpPr>
          <p:nvPr>
            <p:ph type="title"/>
          </p:nvPr>
        </p:nvSpPr>
        <p:spPr>
          <a:xfrm>
            <a:off x="252919" y="1123837"/>
            <a:ext cx="2947482" cy="1038177"/>
          </a:xfrm>
        </p:spPr>
        <p:txBody>
          <a:bodyPr anchor="b">
            <a:normAutofit/>
          </a:bodyPr>
          <a:lstStyle/>
          <a:p>
            <a:r>
              <a:rPr lang="en-US" altLang="en-US" sz="2400" dirty="0"/>
              <a:t>Baskets for New Parents</a:t>
            </a:r>
          </a:p>
        </p:txBody>
      </p:sp>
      <p:sp>
        <p:nvSpPr>
          <p:cNvPr id="43010" name="Rectangle 2">
            <a:extLst>
              <a:ext uri="{FF2B5EF4-FFF2-40B4-BE49-F238E27FC236}">
                <a16:creationId xmlns:a16="http://schemas.microsoft.com/office/drawing/2014/main" id="{1E63CB43-76FD-CD44-9D8F-5BF61E28CBD0}"/>
              </a:ext>
            </a:extLst>
          </p:cNvPr>
          <p:cNvSpPr>
            <a:spLocks noGrp="1" noChangeArrowheads="1"/>
          </p:cNvSpPr>
          <p:nvPr>
            <p:ph idx="1"/>
          </p:nvPr>
        </p:nvSpPr>
        <p:spPr>
          <a:xfrm>
            <a:off x="252920" y="2162014"/>
            <a:ext cx="2947482" cy="3744264"/>
          </a:xfrm>
        </p:spPr>
        <p:txBody>
          <a:bodyPr anchor="t">
            <a:normAutofit/>
          </a:bodyPr>
          <a:lstStyle/>
          <a:p>
            <a:r>
              <a:rPr lang="en-US" sz="1600" dirty="0">
                <a:solidFill>
                  <a:srgbClr val="FFFFFF"/>
                </a:solidFill>
              </a:rPr>
              <a:t>Baskets may contain many resources and gifts to welcome new parents or expectant parents preparing for the journey. We have many organizations who can provide examples in Prenatal Outreach Program Facebook group and IDMTF email.</a:t>
            </a:r>
          </a:p>
          <a:p>
            <a:r>
              <a:rPr lang="en-US" altLang="en-US" sz="1600" dirty="0">
                <a:solidFill>
                  <a:srgbClr val="FFFFFF"/>
                </a:solidFill>
              </a:rPr>
              <a:t>Jack’s Basket is another great resource you can utilize.</a:t>
            </a:r>
          </a:p>
        </p:txBody>
      </p:sp>
      <p:pic>
        <p:nvPicPr>
          <p:cNvPr id="3" name="Picture 2">
            <a:extLst>
              <a:ext uri="{FF2B5EF4-FFF2-40B4-BE49-F238E27FC236}">
                <a16:creationId xmlns:a16="http://schemas.microsoft.com/office/drawing/2014/main" id="{365FE58E-6B42-5C4C-9AF7-15D43687CABC}"/>
              </a:ext>
            </a:extLst>
          </p:cNvPr>
          <p:cNvPicPr>
            <a:picLocks noChangeAspect="1"/>
          </p:cNvPicPr>
          <p:nvPr/>
        </p:nvPicPr>
        <p:blipFill>
          <a:blip r:embed="rId3" cstate="email">
            <a:extLst>
              <a:ext uri="{28A0092B-C50C-407E-A947-70E740481C1C}">
                <a14:useLocalDpi xmlns:a14="http://schemas.microsoft.com/office/drawing/2010/main"/>
              </a:ext>
            </a:extLst>
          </a:blip>
          <a:stretch/>
        </p:blipFill>
        <p:spPr>
          <a:xfrm>
            <a:off x="4242452" y="748145"/>
            <a:ext cx="7126328" cy="5344746"/>
          </a:xfrm>
          <a:prstGeom prst="rect">
            <a:avLst/>
          </a:prstGeom>
        </p:spPr>
      </p:pic>
      <p:sp>
        <p:nvSpPr>
          <p:cNvPr id="75" name="Rectangle 74">
            <a:extLst>
              <a:ext uri="{FF2B5EF4-FFF2-40B4-BE49-F238E27FC236}">
                <a16:creationId xmlns:a16="http://schemas.microsoft.com/office/drawing/2014/main" id="{83B4A72C-2924-4CE2-8674-7E02E182ED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859019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 name="Rectangle 69">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 name="Rectangle 71">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74" name="Rectangle 73">
            <a:extLst>
              <a:ext uri="{FF2B5EF4-FFF2-40B4-BE49-F238E27FC236}">
                <a16:creationId xmlns:a16="http://schemas.microsoft.com/office/drawing/2014/main" id="{66C7A97A-A7DE-4DFB-8542-1E4BF24C7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BE111DB0-3D73-4D20-9D57-CEF5A0D86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201" name="Rectangle 1">
            <a:extLst>
              <a:ext uri="{FF2B5EF4-FFF2-40B4-BE49-F238E27FC236}">
                <a16:creationId xmlns:a16="http://schemas.microsoft.com/office/drawing/2014/main" id="{705FDBCA-A547-384C-B563-71BB6718E9C5}"/>
              </a:ext>
            </a:extLst>
          </p:cNvPr>
          <p:cNvSpPr>
            <a:spLocks noGrp="1" noChangeArrowheads="1"/>
          </p:cNvSpPr>
          <p:nvPr>
            <p:ph type="title"/>
          </p:nvPr>
        </p:nvSpPr>
        <p:spPr>
          <a:xfrm>
            <a:off x="643467" y="1298448"/>
            <a:ext cx="3685070" cy="3255264"/>
          </a:xfrm>
        </p:spPr>
        <p:txBody>
          <a:bodyPr vert="horz" lIns="91440" tIns="45720" rIns="91440" bIns="45720" rtlCol="0" anchor="b">
            <a:normAutofit/>
          </a:bodyPr>
          <a:lstStyle/>
          <a:p>
            <a:r>
              <a:rPr lang="en-US" sz="3700" spc="-100">
                <a:latin typeface="+mj-lt"/>
                <a:ea typeface="+mj-ea"/>
                <a:cs typeface="+mj-cs"/>
              </a:rPr>
              <a:t>Closest UCEDD as a source of interns and host for seminars</a:t>
            </a:r>
            <a:br>
              <a:rPr lang="en-US" altLang="en-US" sz="3700" spc="-100">
                <a:latin typeface="+mj-lt"/>
                <a:ea typeface="+mj-ea"/>
                <a:cs typeface="+mj-cs"/>
              </a:rPr>
            </a:br>
            <a:br>
              <a:rPr lang="en-US" altLang="en-US" sz="3700" spc="-100">
                <a:latin typeface="+mj-lt"/>
                <a:ea typeface="+mj-ea"/>
                <a:cs typeface="+mj-cs"/>
              </a:rPr>
            </a:br>
            <a:endParaRPr lang="en-US" altLang="en-US" sz="3700" spc="-100">
              <a:latin typeface="+mj-lt"/>
              <a:ea typeface="+mj-ea"/>
              <a:cs typeface="+mj-cs"/>
            </a:endParaRPr>
          </a:p>
        </p:txBody>
      </p:sp>
      <p:sp>
        <p:nvSpPr>
          <p:cNvPr id="3" name="Content Placeholder 2">
            <a:extLst>
              <a:ext uri="{FF2B5EF4-FFF2-40B4-BE49-F238E27FC236}">
                <a16:creationId xmlns:a16="http://schemas.microsoft.com/office/drawing/2014/main" id="{5BFAE6A3-CC4D-EE4F-BD84-5AA242D4BA99}"/>
              </a:ext>
            </a:extLst>
          </p:cNvPr>
          <p:cNvSpPr>
            <a:spLocks noGrp="1"/>
          </p:cNvSpPr>
          <p:nvPr>
            <p:ph idx="1"/>
          </p:nvPr>
        </p:nvSpPr>
        <p:spPr>
          <a:xfrm>
            <a:off x="643467" y="4670246"/>
            <a:ext cx="3685070" cy="914400"/>
          </a:xfrm>
        </p:spPr>
        <p:txBody>
          <a:bodyPr vert="horz" lIns="91440" tIns="45720" rIns="91440" bIns="45720" rtlCol="0" anchor="t">
            <a:normAutofit/>
          </a:bodyPr>
          <a:lstStyle/>
          <a:p>
            <a:pPr marL="0" indent="0">
              <a:buNone/>
            </a:pPr>
            <a:r>
              <a:rPr lang="en-US" sz="2200">
                <a:solidFill>
                  <a:schemeClr val="accent1">
                    <a:lumMod val="20000"/>
                    <a:lumOff val="80000"/>
                  </a:schemeClr>
                </a:solidFill>
                <a:latin typeface="+mn-lt"/>
                <a:ea typeface="+mn-ea"/>
                <a:cs typeface="+mn-cs"/>
              </a:rPr>
              <a:t>https://www.aucd.org//template/index.cfm</a:t>
            </a:r>
          </a:p>
        </p:txBody>
      </p:sp>
      <p:pic>
        <p:nvPicPr>
          <p:cNvPr id="5" name="Picture 4">
            <a:extLst>
              <a:ext uri="{FF2B5EF4-FFF2-40B4-BE49-F238E27FC236}">
                <a16:creationId xmlns:a16="http://schemas.microsoft.com/office/drawing/2014/main" id="{ACFF9153-ADDC-424B-A0D0-7CC54E52F6B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1" b="9246"/>
          <a:stretch/>
        </p:blipFill>
        <p:spPr>
          <a:xfrm>
            <a:off x="5120640" y="759599"/>
            <a:ext cx="6367271" cy="5330650"/>
          </a:xfrm>
          <a:prstGeom prst="rect">
            <a:avLst/>
          </a:prstGeom>
        </p:spPr>
      </p:pic>
      <p:sp>
        <p:nvSpPr>
          <p:cNvPr id="78" name="Rectangle 77">
            <a:extLst>
              <a:ext uri="{FF2B5EF4-FFF2-40B4-BE49-F238E27FC236}">
                <a16:creationId xmlns:a16="http://schemas.microsoft.com/office/drawing/2014/main" id="{027ADCA0-A066-4B16-8E1F-3C2483947B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6673931"/>
      </p:ext>
    </p:extLst>
  </p:cSld>
  <p:clrMapOvr>
    <a:masterClrMapping/>
  </p:clrMapOvr>
</p:sld>
</file>

<file path=ppt/theme/theme1.xml><?xml version="1.0" encoding="utf-8"?>
<a:theme xmlns:a="http://schemas.openxmlformats.org/drawingml/2006/main" name="Frame">
  <a:themeElements>
    <a:clrScheme name="Custom 2">
      <a:dk1>
        <a:srgbClr val="801D15"/>
      </a:dk1>
      <a:lt1>
        <a:srgbClr val="FFFFFF"/>
      </a:lt1>
      <a:dk2>
        <a:srgbClr val="717179"/>
      </a:dk2>
      <a:lt2>
        <a:srgbClr val="DBDEDD"/>
      </a:lt2>
      <a:accent1>
        <a:srgbClr val="801C14"/>
      </a:accent1>
      <a:accent2>
        <a:srgbClr val="694665"/>
      </a:accent2>
      <a:accent3>
        <a:srgbClr val="717179"/>
      </a:accent3>
      <a:accent4>
        <a:srgbClr val="801D15"/>
      </a:accent4>
      <a:accent5>
        <a:srgbClr val="DBDEDD"/>
      </a:accent5>
      <a:accent6>
        <a:srgbClr val="3A8482"/>
      </a:accent6>
      <a:hlink>
        <a:srgbClr val="694665"/>
      </a:hlink>
      <a:folHlink>
        <a:srgbClr val="71717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14138</TotalTime>
  <Words>1185</Words>
  <Application>Microsoft Macintosh PowerPoint</Application>
  <PresentationFormat>Widescreen</PresentationFormat>
  <Paragraphs>102</Paragraphs>
  <Slides>22</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Archer</vt:lpstr>
      <vt:lpstr>Archer Bold</vt:lpstr>
      <vt:lpstr>Arial</vt:lpstr>
      <vt:lpstr>Calibri</vt:lpstr>
      <vt:lpstr>Lucida Grande</vt:lpstr>
      <vt:lpstr>Wingdings 2</vt:lpstr>
      <vt:lpstr>Frame</vt:lpstr>
      <vt:lpstr>Prenatal Outreach Representative Program</vt:lpstr>
      <vt:lpstr>Know the Numbers</vt:lpstr>
      <vt:lpstr>PowerPoint Presentation</vt:lpstr>
      <vt:lpstr>Prenatal Pre-Decision/ “First Diagnosis” Packets for Parents</vt:lpstr>
      <vt:lpstr>Prenatal Packets for Provider </vt:lpstr>
      <vt:lpstr>Prenatal “Preparing for the Journey” Packets for Parents</vt:lpstr>
      <vt:lpstr>New Parent Packets</vt:lpstr>
      <vt:lpstr>Baskets for New Parents</vt:lpstr>
      <vt:lpstr>Closest UCEDD as a source of interns and host for seminars  </vt:lpstr>
      <vt:lpstr>Identify Maternal Fetal Medicine Specialists and Genetic Counselors who serve your region </vt:lpstr>
      <vt:lpstr>Identify and connect with the largest birthing hospitals in your area </vt:lpstr>
      <vt:lpstr>Understand your Down Syndrome Information Act</vt:lpstr>
      <vt:lpstr>Identify and collaborate with medical allies in your area</vt:lpstr>
      <vt:lpstr>Compile a list of all medical providers who could be delivering a diagnosis</vt:lpstr>
      <vt:lpstr>Identify if you have a genetic counseling program in your area.</vt:lpstr>
      <vt:lpstr>Determine how you are tracking data</vt:lpstr>
      <vt:lpstr>Identify if your program will need to train representatives</vt:lpstr>
      <vt:lpstr>Assess your website and branding:</vt:lpstr>
      <vt:lpstr>Website Examples</vt:lpstr>
      <vt:lpstr>Identify resources for multicultural audiences?</vt:lpstr>
      <vt:lpstr>Identify 3-5 goals for the next 6 months, including one goal to outreach to a new clinician</vt:lpstr>
      <vt:lpstr>The National Center for Prenatal and Postnatal Down Syndrome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Prenatal Outreach Representative Program</dc:title>
  <dc:creator>Kate Meredith (KM10496)</dc:creator>
  <cp:lastModifiedBy>Kate Meredith (KM10496)</cp:lastModifiedBy>
  <cp:revision>8</cp:revision>
  <dcterms:created xsi:type="dcterms:W3CDTF">2020-05-21T23:41:35Z</dcterms:created>
  <dcterms:modified xsi:type="dcterms:W3CDTF">2020-06-05T21:45:15Z</dcterms:modified>
</cp:coreProperties>
</file>